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8" autoAdjust="0"/>
  </p:normalViewPr>
  <p:slideViewPr>
    <p:cSldViewPr>
      <p:cViewPr>
        <p:scale>
          <a:sx n="75" d="100"/>
          <a:sy n="75" d="100"/>
        </p:scale>
        <p:origin x="-123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226D-F124-4E05-885A-F3BCF8B694F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2-B62B-472A-ACF4-F77C57B64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5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226D-F124-4E05-885A-F3BCF8B694F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2-B62B-472A-ACF4-F77C57B64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8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226D-F124-4E05-885A-F3BCF8B694F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2-B62B-472A-ACF4-F77C57B64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226D-F124-4E05-885A-F3BCF8B694F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2-B62B-472A-ACF4-F77C57B64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5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226D-F124-4E05-885A-F3BCF8B694F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2-B62B-472A-ACF4-F77C57B64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7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226D-F124-4E05-885A-F3BCF8B694F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2-B62B-472A-ACF4-F77C57B64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6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226D-F124-4E05-885A-F3BCF8B694F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2-B62B-472A-ACF4-F77C57B64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36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226D-F124-4E05-885A-F3BCF8B694F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2-B62B-472A-ACF4-F77C57B64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51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226D-F124-4E05-885A-F3BCF8B694F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2-B62B-472A-ACF4-F77C57B64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5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226D-F124-4E05-885A-F3BCF8B694F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2-B62B-472A-ACF4-F77C57B64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8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226D-F124-4E05-885A-F3BCF8B694F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2-B62B-472A-ACF4-F77C57B64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6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9226D-F124-4E05-885A-F3BCF8B694F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DEF2-B62B-472A-ACF4-F77C57B64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8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2286000" cy="2057400"/>
          </a:xfrm>
          <a:prstGeom prst="rect">
            <a:avLst/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danhortonszar.com/clipart/Assets/images/buildings-factor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690" y="-58882"/>
            <a:ext cx="276225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743200" y="1752600"/>
            <a:ext cx="21336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 rot="20687989">
            <a:off x="6174836" y="1890200"/>
            <a:ext cx="707864" cy="1885150"/>
          </a:xfrm>
          <a:prstGeom prst="rect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743200" y="990600"/>
            <a:ext cx="2133600" cy="0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743200" y="1007918"/>
            <a:ext cx="2022763" cy="744682"/>
          </a:xfrm>
          <a:prstGeom prst="rect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Blue Delivery Truck stock vector clipart, A blue delivery truck with a blank side for text. by Jamie Slav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47500">
            <a:off x="5262110" y="3620112"/>
            <a:ext cx="3002811" cy="163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 rot="20217040">
            <a:off x="7532708" y="4629450"/>
            <a:ext cx="450308" cy="943785"/>
          </a:xfrm>
          <a:prstGeom prst="rect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673057" y="5430982"/>
            <a:ext cx="1493146" cy="1447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24000" y="1167244"/>
            <a:ext cx="228600" cy="16625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305800" y="6019800"/>
            <a:ext cx="457200" cy="457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438272" y="6099463"/>
            <a:ext cx="195674" cy="2978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95600" y="20574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Endoplasmic reticulum is what make the proteins so its like a factory.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00400" y="55626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Golgi apparatuses transports proteins which is why its like a shipping truck.    </a:t>
            </a:r>
            <a:endParaRPr lang="en-US" dirty="0"/>
          </a:p>
        </p:txBody>
      </p:sp>
      <p:cxnSp>
        <p:nvCxnSpPr>
          <p:cNvPr id="18" name="Straight Connector 17"/>
          <p:cNvCxnSpPr>
            <a:stCxn id="16" idx="0"/>
          </p:cNvCxnSpPr>
          <p:nvPr/>
        </p:nvCxnSpPr>
        <p:spPr>
          <a:xfrm rot="5400000" flipH="1" flipV="1">
            <a:off x="4857750" y="5010150"/>
            <a:ext cx="4572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62000" y="383517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Hole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8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0.26458 4.07407E-6 C 0.38298 4.07407E-6 0.52916 0.06898 0.52916 0.125 L 0.52916 0.25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58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916 0.25 L 0.75416 0.7400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50" y="2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42309" y="914400"/>
            <a:ext cx="3733800" cy="533400"/>
          </a:xfrm>
          <a:prstGeom prst="rect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154" y="-141145"/>
            <a:ext cx="3135637" cy="2485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304800"/>
            <a:ext cx="2209800" cy="1676400"/>
          </a:xfrm>
          <a:prstGeom prst="rect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http://bestclipartblog.com/clipart-pics/house-clip-art-16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066308"/>
            <a:ext cx="281940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883729" y="5791200"/>
            <a:ext cx="2583871" cy="457200"/>
          </a:xfrm>
          <a:prstGeom prst="rect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67600" y="5257289"/>
            <a:ext cx="1447800" cy="1525021"/>
          </a:xfrm>
          <a:prstGeom prst="rect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543175">
            <a:off x="4985590" y="1614366"/>
            <a:ext cx="525009" cy="3552047"/>
          </a:xfrm>
          <a:prstGeom prst="rect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191500" y="5791200"/>
            <a:ext cx="645283" cy="609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82000" y="6019799"/>
            <a:ext cx="304800" cy="228601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24000" y="1101435"/>
            <a:ext cx="207818" cy="2078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248400" y="27432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cell membrane protects the whole cell and only lets certain things in just like a dome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953000"/>
            <a:ext cx="266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Nuclear envelope protects the nucleus and that is why its like a house because a house protects people.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343364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Hole 2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0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0.24427 -4.44444E-6 C 0.35382 -4.44444E-6 0.48872 0.022 0.48872 0.03982 L 0.48872 0.07987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27" y="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872 0.07987 L 0.28038 0.6909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3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038 0.69098 L 0.76372 0.724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67" y="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</dc:creator>
  <cp:lastModifiedBy>Linda</cp:lastModifiedBy>
  <cp:revision>7</cp:revision>
  <dcterms:created xsi:type="dcterms:W3CDTF">2012-10-02T01:45:28Z</dcterms:created>
  <dcterms:modified xsi:type="dcterms:W3CDTF">2012-10-07T01:52:22Z</dcterms:modified>
</cp:coreProperties>
</file>