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6A01-4149-4478-9F6B-601569808D0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248E-227B-4F88-AA62-6DD904EE3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6A01-4149-4478-9F6B-601569808D0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248E-227B-4F88-AA62-6DD904EE3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6A01-4149-4478-9F6B-601569808D0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248E-227B-4F88-AA62-6DD904EE3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6A01-4149-4478-9F6B-601569808D0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248E-227B-4F88-AA62-6DD904EE3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6A01-4149-4478-9F6B-601569808D0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248E-227B-4F88-AA62-6DD904EE3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6A01-4149-4478-9F6B-601569808D0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248E-227B-4F88-AA62-6DD904EE3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6A01-4149-4478-9F6B-601569808D0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248E-227B-4F88-AA62-6DD904EE3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6A01-4149-4478-9F6B-601569808D0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248E-227B-4F88-AA62-6DD904EE3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6A01-4149-4478-9F6B-601569808D0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248E-227B-4F88-AA62-6DD904EE3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6A01-4149-4478-9F6B-601569808D0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248E-227B-4F88-AA62-6DD904EE3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6A01-4149-4478-9F6B-601569808D0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248E-227B-4F88-AA62-6DD904EE3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76A01-4149-4478-9F6B-601569808D03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A248E-227B-4F88-AA62-6DD904EE3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" y="228600"/>
            <a:ext cx="2743200" cy="1676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nut 2"/>
          <p:cNvSpPr/>
          <p:nvPr/>
        </p:nvSpPr>
        <p:spPr>
          <a:xfrm>
            <a:off x="304800" y="381000"/>
            <a:ext cx="2590800" cy="1371600"/>
          </a:xfrm>
          <a:prstGeom prst="donu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1371600" y="914400"/>
            <a:ext cx="228600" cy="2286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76800" y="19050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Nucleus:  Control center for the cell </a:t>
            </a:r>
            <a:endParaRPr lang="en-US" b="1" dirty="0"/>
          </a:p>
        </p:txBody>
      </p:sp>
      <p:sp>
        <p:nvSpPr>
          <p:cNvPr id="11" name="Flowchart: Sequential Access Storage 10"/>
          <p:cNvSpPr/>
          <p:nvPr/>
        </p:nvSpPr>
        <p:spPr>
          <a:xfrm>
            <a:off x="3810000" y="3962400"/>
            <a:ext cx="2667000" cy="1371600"/>
          </a:xfrm>
          <a:prstGeom prst="flowChartMagneticTap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9600" y="46482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Nucleolus:  Prominent structure in the nucleus which produces ribosome's</a:t>
            </a:r>
            <a:endParaRPr lang="en-US" b="1" dirty="0"/>
          </a:p>
        </p:txBody>
      </p:sp>
      <p:sp>
        <p:nvSpPr>
          <p:cNvPr id="15" name="L-Shape 14"/>
          <p:cNvSpPr/>
          <p:nvPr/>
        </p:nvSpPr>
        <p:spPr>
          <a:xfrm>
            <a:off x="1295400" y="1828800"/>
            <a:ext cx="2590800" cy="1524000"/>
          </a:xfrm>
          <a:prstGeom prst="corne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-Shape 15"/>
          <p:cNvSpPr/>
          <p:nvPr/>
        </p:nvSpPr>
        <p:spPr>
          <a:xfrm rot="5400000">
            <a:off x="3467100" y="2933700"/>
            <a:ext cx="2057400" cy="1371600"/>
          </a:xfrm>
          <a:prstGeom prst="corne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Curved Connector 17"/>
          <p:cNvCxnSpPr/>
          <p:nvPr/>
        </p:nvCxnSpPr>
        <p:spPr>
          <a:xfrm>
            <a:off x="3886200" y="4495800"/>
            <a:ext cx="2133600" cy="8382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Connector 31"/>
          <p:cNvSpPr/>
          <p:nvPr/>
        </p:nvSpPr>
        <p:spPr>
          <a:xfrm>
            <a:off x="5257800" y="4572000"/>
            <a:ext cx="228600" cy="2286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>
            <a:off x="2971800" y="4038600"/>
            <a:ext cx="3124200" cy="20574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ardrop 1"/>
          <p:cNvSpPr/>
          <p:nvPr/>
        </p:nvSpPr>
        <p:spPr>
          <a:xfrm rot="5167125">
            <a:off x="515266" y="536772"/>
            <a:ext cx="1905000" cy="1641099"/>
          </a:xfrm>
          <a:prstGeom prst="teardrop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Connector 2"/>
          <p:cNvSpPr/>
          <p:nvPr/>
        </p:nvSpPr>
        <p:spPr>
          <a:xfrm>
            <a:off x="990600" y="838200"/>
            <a:ext cx="228600" cy="3048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inus 3"/>
          <p:cNvSpPr/>
          <p:nvPr/>
        </p:nvSpPr>
        <p:spPr>
          <a:xfrm rot="1970459">
            <a:off x="935799" y="1421044"/>
            <a:ext cx="4987113" cy="2953748"/>
          </a:xfrm>
          <a:prstGeom prst="mathMinus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evel 4"/>
          <p:cNvSpPr/>
          <p:nvPr/>
        </p:nvSpPr>
        <p:spPr>
          <a:xfrm rot="18480676">
            <a:off x="4998210" y="3407236"/>
            <a:ext cx="1652016" cy="2418732"/>
          </a:xfrm>
          <a:prstGeom prst="beve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67000" y="114300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Ribosomes</a:t>
            </a:r>
            <a:r>
              <a:rPr lang="en-US" b="1" dirty="0" smtClean="0"/>
              <a:t> move to the rough endoplasmic reticulum where they are critical in protein synthesis.</a:t>
            </a:r>
            <a:endParaRPr lang="en-US" b="1" dirty="0"/>
          </a:p>
        </p:txBody>
      </p:sp>
      <p:sp>
        <p:nvSpPr>
          <p:cNvPr id="8" name="Freeform 7"/>
          <p:cNvSpPr/>
          <p:nvPr/>
        </p:nvSpPr>
        <p:spPr>
          <a:xfrm>
            <a:off x="4166526" y="2988860"/>
            <a:ext cx="3367090" cy="3302758"/>
          </a:xfrm>
          <a:custGeom>
            <a:avLst/>
            <a:gdLst>
              <a:gd name="connsiteX0" fmla="*/ 487361 w 3367090"/>
              <a:gd name="connsiteY0" fmla="*/ 1119116 h 3302758"/>
              <a:gd name="connsiteX1" fmla="*/ 364531 w 3367090"/>
              <a:gd name="connsiteY1" fmla="*/ 1132764 h 3302758"/>
              <a:gd name="connsiteX2" fmla="*/ 350883 w 3367090"/>
              <a:gd name="connsiteY2" fmla="*/ 1201003 h 3302758"/>
              <a:gd name="connsiteX3" fmla="*/ 187110 w 3367090"/>
              <a:gd name="connsiteY3" fmla="*/ 1241946 h 3302758"/>
              <a:gd name="connsiteX4" fmla="*/ 173462 w 3367090"/>
              <a:gd name="connsiteY4" fmla="*/ 1364776 h 3302758"/>
              <a:gd name="connsiteX5" fmla="*/ 64280 w 3367090"/>
              <a:gd name="connsiteY5" fmla="*/ 1405719 h 3302758"/>
              <a:gd name="connsiteX6" fmla="*/ 23337 w 3367090"/>
              <a:gd name="connsiteY6" fmla="*/ 1433015 h 3302758"/>
              <a:gd name="connsiteX7" fmla="*/ 77928 w 3367090"/>
              <a:gd name="connsiteY7" fmla="*/ 1596788 h 3302758"/>
              <a:gd name="connsiteX8" fmla="*/ 91575 w 3367090"/>
              <a:gd name="connsiteY8" fmla="*/ 1637731 h 3302758"/>
              <a:gd name="connsiteX9" fmla="*/ 105223 w 3367090"/>
              <a:gd name="connsiteY9" fmla="*/ 1746913 h 3302758"/>
              <a:gd name="connsiteX10" fmla="*/ 200758 w 3367090"/>
              <a:gd name="connsiteY10" fmla="*/ 1787856 h 3302758"/>
              <a:gd name="connsiteX11" fmla="*/ 214405 w 3367090"/>
              <a:gd name="connsiteY11" fmla="*/ 1856095 h 3302758"/>
              <a:gd name="connsiteX12" fmla="*/ 268996 w 3367090"/>
              <a:gd name="connsiteY12" fmla="*/ 1869743 h 3302758"/>
              <a:gd name="connsiteX13" fmla="*/ 364531 w 3367090"/>
              <a:gd name="connsiteY13" fmla="*/ 1897039 h 3302758"/>
              <a:gd name="connsiteX14" fmla="*/ 405474 w 3367090"/>
              <a:gd name="connsiteY14" fmla="*/ 1978925 h 3302758"/>
              <a:gd name="connsiteX15" fmla="*/ 501008 w 3367090"/>
              <a:gd name="connsiteY15" fmla="*/ 2033516 h 3302758"/>
              <a:gd name="connsiteX16" fmla="*/ 541952 w 3367090"/>
              <a:gd name="connsiteY16" fmla="*/ 2060812 h 3302758"/>
              <a:gd name="connsiteX17" fmla="*/ 555599 w 3367090"/>
              <a:gd name="connsiteY17" fmla="*/ 2115403 h 3302758"/>
              <a:gd name="connsiteX18" fmla="*/ 569247 w 3367090"/>
              <a:gd name="connsiteY18" fmla="*/ 2183641 h 3302758"/>
              <a:gd name="connsiteX19" fmla="*/ 678429 w 3367090"/>
              <a:gd name="connsiteY19" fmla="*/ 2197289 h 3302758"/>
              <a:gd name="connsiteX20" fmla="*/ 746668 w 3367090"/>
              <a:gd name="connsiteY20" fmla="*/ 2306471 h 3302758"/>
              <a:gd name="connsiteX21" fmla="*/ 746668 w 3367090"/>
              <a:gd name="connsiteY21" fmla="*/ 2306471 h 3302758"/>
              <a:gd name="connsiteX22" fmla="*/ 828555 w 3367090"/>
              <a:gd name="connsiteY22" fmla="*/ 2374710 h 3302758"/>
              <a:gd name="connsiteX23" fmla="*/ 896793 w 3367090"/>
              <a:gd name="connsiteY23" fmla="*/ 2456597 h 3302758"/>
              <a:gd name="connsiteX24" fmla="*/ 937737 w 3367090"/>
              <a:gd name="connsiteY24" fmla="*/ 2483892 h 3302758"/>
              <a:gd name="connsiteX25" fmla="*/ 1060567 w 3367090"/>
              <a:gd name="connsiteY25" fmla="*/ 2497540 h 3302758"/>
              <a:gd name="connsiteX26" fmla="*/ 1101510 w 3367090"/>
              <a:gd name="connsiteY26" fmla="*/ 2511188 h 3302758"/>
              <a:gd name="connsiteX27" fmla="*/ 1156101 w 3367090"/>
              <a:gd name="connsiteY27" fmla="*/ 2620370 h 3302758"/>
              <a:gd name="connsiteX28" fmla="*/ 1210692 w 3367090"/>
              <a:gd name="connsiteY28" fmla="*/ 2647665 h 3302758"/>
              <a:gd name="connsiteX29" fmla="*/ 1319874 w 3367090"/>
              <a:gd name="connsiteY29" fmla="*/ 2661313 h 3302758"/>
              <a:gd name="connsiteX30" fmla="*/ 1333522 w 3367090"/>
              <a:gd name="connsiteY30" fmla="*/ 2715904 h 3302758"/>
              <a:gd name="connsiteX31" fmla="*/ 1415408 w 3367090"/>
              <a:gd name="connsiteY31" fmla="*/ 2743200 h 3302758"/>
              <a:gd name="connsiteX32" fmla="*/ 1538238 w 3367090"/>
              <a:gd name="connsiteY32" fmla="*/ 2866030 h 3302758"/>
              <a:gd name="connsiteX33" fmla="*/ 1579181 w 3367090"/>
              <a:gd name="connsiteY33" fmla="*/ 2920621 h 3302758"/>
              <a:gd name="connsiteX34" fmla="*/ 1592829 w 3367090"/>
              <a:gd name="connsiteY34" fmla="*/ 2975212 h 3302758"/>
              <a:gd name="connsiteX35" fmla="*/ 1661068 w 3367090"/>
              <a:gd name="connsiteY35" fmla="*/ 3057098 h 3302758"/>
              <a:gd name="connsiteX36" fmla="*/ 1838489 w 3367090"/>
              <a:gd name="connsiteY36" fmla="*/ 3084394 h 3302758"/>
              <a:gd name="connsiteX37" fmla="*/ 1893080 w 3367090"/>
              <a:gd name="connsiteY37" fmla="*/ 3152633 h 3302758"/>
              <a:gd name="connsiteX38" fmla="*/ 1934023 w 3367090"/>
              <a:gd name="connsiteY38" fmla="*/ 3179928 h 3302758"/>
              <a:gd name="connsiteX39" fmla="*/ 1974967 w 3367090"/>
              <a:gd name="connsiteY39" fmla="*/ 3234519 h 3302758"/>
              <a:gd name="connsiteX40" fmla="*/ 2097796 w 3367090"/>
              <a:gd name="connsiteY40" fmla="*/ 3302758 h 3302758"/>
              <a:gd name="connsiteX41" fmla="*/ 2193331 w 3367090"/>
              <a:gd name="connsiteY41" fmla="*/ 3289110 h 3302758"/>
              <a:gd name="connsiteX42" fmla="*/ 2234274 w 3367090"/>
              <a:gd name="connsiteY42" fmla="*/ 3275462 h 3302758"/>
              <a:gd name="connsiteX43" fmla="*/ 2316161 w 3367090"/>
              <a:gd name="connsiteY43" fmla="*/ 3261815 h 3302758"/>
              <a:gd name="connsiteX44" fmla="*/ 2370752 w 3367090"/>
              <a:gd name="connsiteY44" fmla="*/ 3248167 h 3302758"/>
              <a:gd name="connsiteX45" fmla="*/ 2411695 w 3367090"/>
              <a:gd name="connsiteY45" fmla="*/ 3220871 h 3302758"/>
              <a:gd name="connsiteX46" fmla="*/ 2411695 w 3367090"/>
              <a:gd name="connsiteY46" fmla="*/ 3111689 h 3302758"/>
              <a:gd name="connsiteX47" fmla="*/ 2425343 w 3367090"/>
              <a:gd name="connsiteY47" fmla="*/ 3029803 h 3302758"/>
              <a:gd name="connsiteX48" fmla="*/ 2548173 w 3367090"/>
              <a:gd name="connsiteY48" fmla="*/ 3057098 h 3302758"/>
              <a:gd name="connsiteX49" fmla="*/ 2589116 w 3367090"/>
              <a:gd name="connsiteY49" fmla="*/ 3043450 h 3302758"/>
              <a:gd name="connsiteX50" fmla="*/ 2602764 w 3367090"/>
              <a:gd name="connsiteY50" fmla="*/ 3002507 h 3302758"/>
              <a:gd name="connsiteX51" fmla="*/ 2630059 w 3367090"/>
              <a:gd name="connsiteY51" fmla="*/ 2934268 h 3302758"/>
              <a:gd name="connsiteX52" fmla="*/ 2711946 w 3367090"/>
              <a:gd name="connsiteY52" fmla="*/ 2906973 h 3302758"/>
              <a:gd name="connsiteX53" fmla="*/ 2698298 w 3367090"/>
              <a:gd name="connsiteY53" fmla="*/ 2784143 h 3302758"/>
              <a:gd name="connsiteX54" fmla="*/ 2725593 w 3367090"/>
              <a:gd name="connsiteY54" fmla="*/ 2702256 h 3302758"/>
              <a:gd name="connsiteX55" fmla="*/ 2793832 w 3367090"/>
              <a:gd name="connsiteY55" fmla="*/ 2688609 h 3302758"/>
              <a:gd name="connsiteX56" fmla="*/ 2834775 w 3367090"/>
              <a:gd name="connsiteY56" fmla="*/ 2715904 h 3302758"/>
              <a:gd name="connsiteX57" fmla="*/ 2862071 w 3367090"/>
              <a:gd name="connsiteY57" fmla="*/ 2661313 h 3302758"/>
              <a:gd name="connsiteX58" fmla="*/ 2903014 w 3367090"/>
              <a:gd name="connsiteY58" fmla="*/ 2538483 h 3302758"/>
              <a:gd name="connsiteX59" fmla="*/ 2984901 w 3367090"/>
              <a:gd name="connsiteY59" fmla="*/ 2497540 h 3302758"/>
              <a:gd name="connsiteX60" fmla="*/ 2971253 w 3367090"/>
              <a:gd name="connsiteY60" fmla="*/ 2442949 h 3302758"/>
              <a:gd name="connsiteX61" fmla="*/ 2943958 w 3367090"/>
              <a:gd name="connsiteY61" fmla="*/ 2361062 h 3302758"/>
              <a:gd name="connsiteX62" fmla="*/ 3066787 w 3367090"/>
              <a:gd name="connsiteY62" fmla="*/ 2320119 h 3302758"/>
              <a:gd name="connsiteX63" fmla="*/ 3080435 w 3367090"/>
              <a:gd name="connsiteY63" fmla="*/ 2210937 h 3302758"/>
              <a:gd name="connsiteX64" fmla="*/ 3189617 w 3367090"/>
              <a:gd name="connsiteY64" fmla="*/ 2197289 h 3302758"/>
              <a:gd name="connsiteX65" fmla="*/ 3244208 w 3367090"/>
              <a:gd name="connsiteY65" fmla="*/ 2088107 h 3302758"/>
              <a:gd name="connsiteX66" fmla="*/ 3257856 w 3367090"/>
              <a:gd name="connsiteY66" fmla="*/ 2006221 h 3302758"/>
              <a:gd name="connsiteX67" fmla="*/ 3353390 w 3367090"/>
              <a:gd name="connsiteY67" fmla="*/ 1992573 h 3302758"/>
              <a:gd name="connsiteX68" fmla="*/ 3339743 w 3367090"/>
              <a:gd name="connsiteY68" fmla="*/ 1746913 h 3302758"/>
              <a:gd name="connsiteX69" fmla="*/ 3312447 w 3367090"/>
              <a:gd name="connsiteY69" fmla="*/ 1705970 h 3302758"/>
              <a:gd name="connsiteX70" fmla="*/ 3339743 w 3367090"/>
              <a:gd name="connsiteY70" fmla="*/ 1665027 h 3302758"/>
              <a:gd name="connsiteX71" fmla="*/ 3312447 w 3367090"/>
              <a:gd name="connsiteY71" fmla="*/ 1596788 h 3302758"/>
              <a:gd name="connsiteX72" fmla="*/ 3271504 w 3367090"/>
              <a:gd name="connsiteY72" fmla="*/ 1528549 h 3302758"/>
              <a:gd name="connsiteX73" fmla="*/ 3230561 w 3367090"/>
              <a:gd name="connsiteY73" fmla="*/ 1514901 h 3302758"/>
              <a:gd name="connsiteX74" fmla="*/ 3135026 w 3367090"/>
              <a:gd name="connsiteY74" fmla="*/ 1487606 h 3302758"/>
              <a:gd name="connsiteX75" fmla="*/ 3094083 w 3367090"/>
              <a:gd name="connsiteY75" fmla="*/ 1433015 h 3302758"/>
              <a:gd name="connsiteX76" fmla="*/ 3066787 w 3367090"/>
              <a:gd name="connsiteY76" fmla="*/ 1378424 h 3302758"/>
              <a:gd name="connsiteX77" fmla="*/ 2943958 w 3367090"/>
              <a:gd name="connsiteY77" fmla="*/ 1364776 h 3302758"/>
              <a:gd name="connsiteX78" fmla="*/ 2889367 w 3367090"/>
              <a:gd name="connsiteY78" fmla="*/ 1337480 h 3302758"/>
              <a:gd name="connsiteX79" fmla="*/ 2821128 w 3367090"/>
              <a:gd name="connsiteY79" fmla="*/ 1296537 h 3302758"/>
              <a:gd name="connsiteX80" fmla="*/ 2752889 w 3367090"/>
              <a:gd name="connsiteY80" fmla="*/ 1269241 h 3302758"/>
              <a:gd name="connsiteX81" fmla="*/ 2711946 w 3367090"/>
              <a:gd name="connsiteY81" fmla="*/ 1173707 h 3302758"/>
              <a:gd name="connsiteX82" fmla="*/ 2684650 w 3367090"/>
              <a:gd name="connsiteY82" fmla="*/ 1037230 h 3302758"/>
              <a:gd name="connsiteX83" fmla="*/ 2630059 w 3367090"/>
              <a:gd name="connsiteY83" fmla="*/ 1023582 h 3302758"/>
              <a:gd name="connsiteX84" fmla="*/ 2534525 w 3367090"/>
              <a:gd name="connsiteY84" fmla="*/ 1009934 h 3302758"/>
              <a:gd name="connsiteX85" fmla="*/ 2479934 w 3367090"/>
              <a:gd name="connsiteY85" fmla="*/ 968991 h 3302758"/>
              <a:gd name="connsiteX86" fmla="*/ 2411695 w 3367090"/>
              <a:gd name="connsiteY86" fmla="*/ 873456 h 3302758"/>
              <a:gd name="connsiteX87" fmla="*/ 2384399 w 3367090"/>
              <a:gd name="connsiteY87" fmla="*/ 818865 h 3302758"/>
              <a:gd name="connsiteX88" fmla="*/ 2316161 w 3367090"/>
              <a:gd name="connsiteY88" fmla="*/ 736979 h 3302758"/>
              <a:gd name="connsiteX89" fmla="*/ 2275217 w 3367090"/>
              <a:gd name="connsiteY89" fmla="*/ 709683 h 3302758"/>
              <a:gd name="connsiteX90" fmla="*/ 2070501 w 3367090"/>
              <a:gd name="connsiteY90" fmla="*/ 682388 h 3302758"/>
              <a:gd name="connsiteX91" fmla="*/ 1974967 w 3367090"/>
              <a:gd name="connsiteY91" fmla="*/ 504967 h 3302758"/>
              <a:gd name="connsiteX92" fmla="*/ 1934023 w 3367090"/>
              <a:gd name="connsiteY92" fmla="*/ 477671 h 3302758"/>
              <a:gd name="connsiteX93" fmla="*/ 1838489 w 3367090"/>
              <a:gd name="connsiteY93" fmla="*/ 382137 h 3302758"/>
              <a:gd name="connsiteX94" fmla="*/ 1811193 w 3367090"/>
              <a:gd name="connsiteY94" fmla="*/ 341194 h 3302758"/>
              <a:gd name="connsiteX95" fmla="*/ 1715659 w 3367090"/>
              <a:gd name="connsiteY95" fmla="*/ 232012 h 3302758"/>
              <a:gd name="connsiteX96" fmla="*/ 1620125 w 3367090"/>
              <a:gd name="connsiteY96" fmla="*/ 272955 h 3302758"/>
              <a:gd name="connsiteX97" fmla="*/ 1565534 w 3367090"/>
              <a:gd name="connsiteY97" fmla="*/ 300250 h 3302758"/>
              <a:gd name="connsiteX98" fmla="*/ 1551886 w 3367090"/>
              <a:gd name="connsiteY98" fmla="*/ 341194 h 3302758"/>
              <a:gd name="connsiteX99" fmla="*/ 1510943 w 3367090"/>
              <a:gd name="connsiteY99" fmla="*/ 313898 h 3302758"/>
              <a:gd name="connsiteX100" fmla="*/ 1497295 w 3367090"/>
              <a:gd name="connsiteY100" fmla="*/ 272955 h 3302758"/>
              <a:gd name="connsiteX101" fmla="*/ 1469999 w 3367090"/>
              <a:gd name="connsiteY101" fmla="*/ 232012 h 3302758"/>
              <a:gd name="connsiteX102" fmla="*/ 1388113 w 3367090"/>
              <a:gd name="connsiteY102" fmla="*/ 204716 h 3302758"/>
              <a:gd name="connsiteX103" fmla="*/ 1333522 w 3367090"/>
              <a:gd name="connsiteY103" fmla="*/ 218364 h 3302758"/>
              <a:gd name="connsiteX104" fmla="*/ 1292578 w 3367090"/>
              <a:gd name="connsiteY104" fmla="*/ 191068 h 3302758"/>
              <a:gd name="connsiteX105" fmla="*/ 1251635 w 3367090"/>
              <a:gd name="connsiteY105" fmla="*/ 109182 h 3302758"/>
              <a:gd name="connsiteX106" fmla="*/ 1224340 w 3367090"/>
              <a:gd name="connsiteY106" fmla="*/ 68239 h 3302758"/>
              <a:gd name="connsiteX107" fmla="*/ 1142453 w 3367090"/>
              <a:gd name="connsiteY107" fmla="*/ 0 h 3302758"/>
              <a:gd name="connsiteX108" fmla="*/ 1033271 w 3367090"/>
              <a:gd name="connsiteY108" fmla="*/ 13647 h 3302758"/>
              <a:gd name="connsiteX109" fmla="*/ 965032 w 3367090"/>
              <a:gd name="connsiteY109" fmla="*/ 109182 h 3302758"/>
              <a:gd name="connsiteX110" fmla="*/ 937737 w 3367090"/>
              <a:gd name="connsiteY110" fmla="*/ 150125 h 3302758"/>
              <a:gd name="connsiteX111" fmla="*/ 937737 w 3367090"/>
              <a:gd name="connsiteY111" fmla="*/ 409433 h 3302758"/>
              <a:gd name="connsiteX112" fmla="*/ 910441 w 3367090"/>
              <a:gd name="connsiteY112" fmla="*/ 450376 h 3302758"/>
              <a:gd name="connsiteX113" fmla="*/ 924089 w 3367090"/>
              <a:gd name="connsiteY113" fmla="*/ 559558 h 3302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3367090" h="3302758">
                <a:moveTo>
                  <a:pt x="487361" y="1119116"/>
                </a:moveTo>
                <a:cubicBezTo>
                  <a:pt x="446418" y="1123665"/>
                  <a:pt x="399856" y="1111569"/>
                  <a:pt x="364531" y="1132764"/>
                </a:cubicBezTo>
                <a:cubicBezTo>
                  <a:pt x="344640" y="1144699"/>
                  <a:pt x="364366" y="1182127"/>
                  <a:pt x="350883" y="1201003"/>
                </a:cubicBezTo>
                <a:cubicBezTo>
                  <a:pt x="325179" y="1236989"/>
                  <a:pt x="205262" y="1239677"/>
                  <a:pt x="187110" y="1241946"/>
                </a:cubicBezTo>
                <a:cubicBezTo>
                  <a:pt x="182561" y="1282889"/>
                  <a:pt x="187540" y="1326061"/>
                  <a:pt x="173462" y="1364776"/>
                </a:cubicBezTo>
                <a:cubicBezTo>
                  <a:pt x="162437" y="1395094"/>
                  <a:pt x="78995" y="1402776"/>
                  <a:pt x="64280" y="1405719"/>
                </a:cubicBezTo>
                <a:cubicBezTo>
                  <a:pt x="50632" y="1414818"/>
                  <a:pt x="25831" y="1416803"/>
                  <a:pt x="23337" y="1433015"/>
                </a:cubicBezTo>
                <a:cubicBezTo>
                  <a:pt x="0" y="1584705"/>
                  <a:pt x="276" y="1570904"/>
                  <a:pt x="77928" y="1596788"/>
                </a:cubicBezTo>
                <a:cubicBezTo>
                  <a:pt x="82477" y="1610436"/>
                  <a:pt x="89002" y="1623577"/>
                  <a:pt x="91575" y="1637731"/>
                </a:cubicBezTo>
                <a:cubicBezTo>
                  <a:pt x="98136" y="1673817"/>
                  <a:pt x="88820" y="1714108"/>
                  <a:pt x="105223" y="1746913"/>
                </a:cubicBezTo>
                <a:cubicBezTo>
                  <a:pt x="111970" y="1760407"/>
                  <a:pt x="183443" y="1782085"/>
                  <a:pt x="200758" y="1787856"/>
                </a:cubicBezTo>
                <a:cubicBezTo>
                  <a:pt x="205307" y="1810602"/>
                  <a:pt x="199555" y="1838275"/>
                  <a:pt x="214405" y="1856095"/>
                </a:cubicBezTo>
                <a:cubicBezTo>
                  <a:pt x="226413" y="1870505"/>
                  <a:pt x="250900" y="1864808"/>
                  <a:pt x="268996" y="1869743"/>
                </a:cubicBezTo>
                <a:cubicBezTo>
                  <a:pt x="300948" y="1878457"/>
                  <a:pt x="332686" y="1887940"/>
                  <a:pt x="364531" y="1897039"/>
                </a:cubicBezTo>
                <a:cubicBezTo>
                  <a:pt x="375631" y="1930341"/>
                  <a:pt x="379016" y="1952467"/>
                  <a:pt x="405474" y="1978925"/>
                </a:cubicBezTo>
                <a:cubicBezTo>
                  <a:pt x="427644" y="2001095"/>
                  <a:pt x="476027" y="2019241"/>
                  <a:pt x="501008" y="2033516"/>
                </a:cubicBezTo>
                <a:cubicBezTo>
                  <a:pt x="515250" y="2041654"/>
                  <a:pt x="528304" y="2051713"/>
                  <a:pt x="541952" y="2060812"/>
                </a:cubicBezTo>
                <a:cubicBezTo>
                  <a:pt x="546501" y="2079009"/>
                  <a:pt x="551530" y="2097093"/>
                  <a:pt x="555599" y="2115403"/>
                </a:cubicBezTo>
                <a:cubicBezTo>
                  <a:pt x="560631" y="2138047"/>
                  <a:pt x="549946" y="2170774"/>
                  <a:pt x="569247" y="2183641"/>
                </a:cubicBezTo>
                <a:cubicBezTo>
                  <a:pt x="599764" y="2203986"/>
                  <a:pt x="642035" y="2192740"/>
                  <a:pt x="678429" y="2197289"/>
                </a:cubicBezTo>
                <a:cubicBezTo>
                  <a:pt x="743313" y="2240545"/>
                  <a:pt x="714186" y="2209024"/>
                  <a:pt x="746668" y="2306471"/>
                </a:cubicBezTo>
                <a:lnTo>
                  <a:pt x="746668" y="2306471"/>
                </a:lnTo>
                <a:cubicBezTo>
                  <a:pt x="799209" y="2359014"/>
                  <a:pt x="771551" y="2336709"/>
                  <a:pt x="828555" y="2374710"/>
                </a:cubicBezTo>
                <a:cubicBezTo>
                  <a:pt x="855392" y="2414966"/>
                  <a:pt x="857389" y="2423760"/>
                  <a:pt x="896793" y="2456597"/>
                </a:cubicBezTo>
                <a:cubicBezTo>
                  <a:pt x="909394" y="2467098"/>
                  <a:pt x="921824" y="2479914"/>
                  <a:pt x="937737" y="2483892"/>
                </a:cubicBezTo>
                <a:cubicBezTo>
                  <a:pt x="977702" y="2493883"/>
                  <a:pt x="1019624" y="2492991"/>
                  <a:pt x="1060567" y="2497540"/>
                </a:cubicBezTo>
                <a:cubicBezTo>
                  <a:pt x="1074215" y="2502089"/>
                  <a:pt x="1092300" y="2500136"/>
                  <a:pt x="1101510" y="2511188"/>
                </a:cubicBezTo>
                <a:cubicBezTo>
                  <a:pt x="1142245" y="2560071"/>
                  <a:pt x="1110295" y="2582199"/>
                  <a:pt x="1156101" y="2620370"/>
                </a:cubicBezTo>
                <a:cubicBezTo>
                  <a:pt x="1171730" y="2633394"/>
                  <a:pt x="1192495" y="2638567"/>
                  <a:pt x="1210692" y="2647665"/>
                </a:cubicBezTo>
                <a:cubicBezTo>
                  <a:pt x="1308139" y="2615183"/>
                  <a:pt x="1276618" y="2596431"/>
                  <a:pt x="1319874" y="2661313"/>
                </a:cubicBezTo>
                <a:cubicBezTo>
                  <a:pt x="1324423" y="2679510"/>
                  <a:pt x="1319281" y="2703697"/>
                  <a:pt x="1333522" y="2715904"/>
                </a:cubicBezTo>
                <a:cubicBezTo>
                  <a:pt x="1355367" y="2734629"/>
                  <a:pt x="1415408" y="2743200"/>
                  <a:pt x="1415408" y="2743200"/>
                </a:cubicBezTo>
                <a:cubicBezTo>
                  <a:pt x="1505927" y="2863891"/>
                  <a:pt x="1454137" y="2837996"/>
                  <a:pt x="1538238" y="2866030"/>
                </a:cubicBezTo>
                <a:cubicBezTo>
                  <a:pt x="1551886" y="2884227"/>
                  <a:pt x="1569009" y="2900276"/>
                  <a:pt x="1579181" y="2920621"/>
                </a:cubicBezTo>
                <a:cubicBezTo>
                  <a:pt x="1587569" y="2937398"/>
                  <a:pt x="1586243" y="2957649"/>
                  <a:pt x="1592829" y="2975212"/>
                </a:cubicBezTo>
                <a:cubicBezTo>
                  <a:pt x="1605531" y="3009083"/>
                  <a:pt x="1620877" y="3047050"/>
                  <a:pt x="1661068" y="3057098"/>
                </a:cubicBezTo>
                <a:cubicBezTo>
                  <a:pt x="1719118" y="3071610"/>
                  <a:pt x="1779349" y="3075295"/>
                  <a:pt x="1838489" y="3084394"/>
                </a:cubicBezTo>
                <a:cubicBezTo>
                  <a:pt x="1856686" y="3107140"/>
                  <a:pt x="1872482" y="3132035"/>
                  <a:pt x="1893080" y="3152633"/>
                </a:cubicBezTo>
                <a:cubicBezTo>
                  <a:pt x="1904678" y="3164231"/>
                  <a:pt x="1922425" y="3168330"/>
                  <a:pt x="1934023" y="3179928"/>
                </a:cubicBezTo>
                <a:cubicBezTo>
                  <a:pt x="1950107" y="3196012"/>
                  <a:pt x="1957849" y="3219540"/>
                  <a:pt x="1974967" y="3234519"/>
                </a:cubicBezTo>
                <a:cubicBezTo>
                  <a:pt x="1997815" y="3254511"/>
                  <a:pt x="2067673" y="3287696"/>
                  <a:pt x="2097796" y="3302758"/>
                </a:cubicBezTo>
                <a:cubicBezTo>
                  <a:pt x="2129641" y="3298209"/>
                  <a:pt x="2161787" y="3295419"/>
                  <a:pt x="2193331" y="3289110"/>
                </a:cubicBezTo>
                <a:cubicBezTo>
                  <a:pt x="2207438" y="3286289"/>
                  <a:pt x="2220231" y="3278583"/>
                  <a:pt x="2234274" y="3275462"/>
                </a:cubicBezTo>
                <a:cubicBezTo>
                  <a:pt x="2261287" y="3269459"/>
                  <a:pt x="2289026" y="3267242"/>
                  <a:pt x="2316161" y="3261815"/>
                </a:cubicBezTo>
                <a:cubicBezTo>
                  <a:pt x="2334554" y="3258137"/>
                  <a:pt x="2352555" y="3252716"/>
                  <a:pt x="2370752" y="3248167"/>
                </a:cubicBezTo>
                <a:cubicBezTo>
                  <a:pt x="2384400" y="3239068"/>
                  <a:pt x="2402597" y="3234519"/>
                  <a:pt x="2411695" y="3220871"/>
                </a:cubicBezTo>
                <a:cubicBezTo>
                  <a:pt x="2438164" y="3181168"/>
                  <a:pt x="2421621" y="3151392"/>
                  <a:pt x="2411695" y="3111689"/>
                </a:cubicBezTo>
                <a:cubicBezTo>
                  <a:pt x="2416244" y="3084394"/>
                  <a:pt x="2402826" y="3045887"/>
                  <a:pt x="2425343" y="3029803"/>
                </a:cubicBezTo>
                <a:cubicBezTo>
                  <a:pt x="2440629" y="3018885"/>
                  <a:pt x="2522980" y="3048700"/>
                  <a:pt x="2548173" y="3057098"/>
                </a:cubicBezTo>
                <a:cubicBezTo>
                  <a:pt x="2561821" y="3052549"/>
                  <a:pt x="2578944" y="3053622"/>
                  <a:pt x="2589116" y="3043450"/>
                </a:cubicBezTo>
                <a:cubicBezTo>
                  <a:pt x="2599288" y="3033278"/>
                  <a:pt x="2597713" y="3015977"/>
                  <a:pt x="2602764" y="3002507"/>
                </a:cubicBezTo>
                <a:cubicBezTo>
                  <a:pt x="2611366" y="2979568"/>
                  <a:pt x="2611622" y="2950400"/>
                  <a:pt x="2630059" y="2934268"/>
                </a:cubicBezTo>
                <a:cubicBezTo>
                  <a:pt x="2651712" y="2915321"/>
                  <a:pt x="2684650" y="2916071"/>
                  <a:pt x="2711946" y="2906973"/>
                </a:cubicBezTo>
                <a:cubicBezTo>
                  <a:pt x="2707397" y="2866030"/>
                  <a:pt x="2695558" y="2825247"/>
                  <a:pt x="2698298" y="2784143"/>
                </a:cubicBezTo>
                <a:cubicBezTo>
                  <a:pt x="2700212" y="2755435"/>
                  <a:pt x="2697380" y="2707898"/>
                  <a:pt x="2725593" y="2702256"/>
                </a:cubicBezTo>
                <a:lnTo>
                  <a:pt x="2793832" y="2688609"/>
                </a:lnTo>
                <a:cubicBezTo>
                  <a:pt x="2807480" y="2697707"/>
                  <a:pt x="2819546" y="2721996"/>
                  <a:pt x="2834775" y="2715904"/>
                </a:cubicBezTo>
                <a:cubicBezTo>
                  <a:pt x="2853665" y="2708348"/>
                  <a:pt x="2854768" y="2680302"/>
                  <a:pt x="2862071" y="2661313"/>
                </a:cubicBezTo>
                <a:cubicBezTo>
                  <a:pt x="2877564" y="2621032"/>
                  <a:pt x="2877119" y="2573009"/>
                  <a:pt x="2903014" y="2538483"/>
                </a:cubicBezTo>
                <a:cubicBezTo>
                  <a:pt x="2921324" y="2514069"/>
                  <a:pt x="2957605" y="2511188"/>
                  <a:pt x="2984901" y="2497540"/>
                </a:cubicBezTo>
                <a:cubicBezTo>
                  <a:pt x="2980352" y="2479343"/>
                  <a:pt x="2976643" y="2460915"/>
                  <a:pt x="2971253" y="2442949"/>
                </a:cubicBezTo>
                <a:cubicBezTo>
                  <a:pt x="2962985" y="2415390"/>
                  <a:pt x="2943958" y="2361062"/>
                  <a:pt x="2943958" y="2361062"/>
                </a:cubicBezTo>
                <a:cubicBezTo>
                  <a:pt x="2960565" y="2357741"/>
                  <a:pt x="3054230" y="2345233"/>
                  <a:pt x="3066787" y="2320119"/>
                </a:cubicBezTo>
                <a:cubicBezTo>
                  <a:pt x="3083190" y="2287314"/>
                  <a:pt x="3054500" y="2236872"/>
                  <a:pt x="3080435" y="2210937"/>
                </a:cubicBezTo>
                <a:cubicBezTo>
                  <a:pt x="3106370" y="2185002"/>
                  <a:pt x="3153223" y="2201838"/>
                  <a:pt x="3189617" y="2197289"/>
                </a:cubicBezTo>
                <a:cubicBezTo>
                  <a:pt x="3207814" y="2160895"/>
                  <a:pt x="3237518" y="2128243"/>
                  <a:pt x="3244208" y="2088107"/>
                </a:cubicBezTo>
                <a:cubicBezTo>
                  <a:pt x="3248757" y="2060812"/>
                  <a:pt x="3237031" y="2024443"/>
                  <a:pt x="3257856" y="2006221"/>
                </a:cubicBezTo>
                <a:cubicBezTo>
                  <a:pt x="3282065" y="1985038"/>
                  <a:pt x="3321545" y="1997122"/>
                  <a:pt x="3353390" y="1992573"/>
                </a:cubicBezTo>
                <a:cubicBezTo>
                  <a:pt x="3348841" y="1910686"/>
                  <a:pt x="3351341" y="1828102"/>
                  <a:pt x="3339743" y="1746913"/>
                </a:cubicBezTo>
                <a:cubicBezTo>
                  <a:pt x="3337423" y="1730675"/>
                  <a:pt x="3312447" y="1722373"/>
                  <a:pt x="3312447" y="1705970"/>
                </a:cubicBezTo>
                <a:cubicBezTo>
                  <a:pt x="3312447" y="1689567"/>
                  <a:pt x="3330644" y="1678675"/>
                  <a:pt x="3339743" y="1665027"/>
                </a:cubicBezTo>
                <a:cubicBezTo>
                  <a:pt x="3367090" y="1555634"/>
                  <a:pt x="3363353" y="1647695"/>
                  <a:pt x="3312447" y="1596788"/>
                </a:cubicBezTo>
                <a:cubicBezTo>
                  <a:pt x="3293690" y="1578031"/>
                  <a:pt x="3290261" y="1547306"/>
                  <a:pt x="3271504" y="1528549"/>
                </a:cubicBezTo>
                <a:cubicBezTo>
                  <a:pt x="3261332" y="1518377"/>
                  <a:pt x="3244393" y="1518853"/>
                  <a:pt x="3230561" y="1514901"/>
                </a:cubicBezTo>
                <a:cubicBezTo>
                  <a:pt x="3110568" y="1480617"/>
                  <a:pt x="3233222" y="1520336"/>
                  <a:pt x="3135026" y="1487606"/>
                </a:cubicBezTo>
                <a:cubicBezTo>
                  <a:pt x="3121378" y="1469409"/>
                  <a:pt x="3106138" y="1452304"/>
                  <a:pt x="3094083" y="1433015"/>
                </a:cubicBezTo>
                <a:cubicBezTo>
                  <a:pt x="3083300" y="1415763"/>
                  <a:pt x="3085308" y="1386843"/>
                  <a:pt x="3066787" y="1378424"/>
                </a:cubicBezTo>
                <a:cubicBezTo>
                  <a:pt x="3029285" y="1361377"/>
                  <a:pt x="2984901" y="1369325"/>
                  <a:pt x="2943958" y="1364776"/>
                </a:cubicBezTo>
                <a:cubicBezTo>
                  <a:pt x="2925761" y="1355677"/>
                  <a:pt x="2907152" y="1347360"/>
                  <a:pt x="2889367" y="1337480"/>
                </a:cubicBezTo>
                <a:cubicBezTo>
                  <a:pt x="2866179" y="1324598"/>
                  <a:pt x="2844854" y="1308400"/>
                  <a:pt x="2821128" y="1296537"/>
                </a:cubicBezTo>
                <a:cubicBezTo>
                  <a:pt x="2799216" y="1285581"/>
                  <a:pt x="2775635" y="1278340"/>
                  <a:pt x="2752889" y="1269241"/>
                </a:cubicBezTo>
                <a:cubicBezTo>
                  <a:pt x="2718432" y="1217557"/>
                  <a:pt x="2725862" y="1238647"/>
                  <a:pt x="2711946" y="1173707"/>
                </a:cubicBezTo>
                <a:cubicBezTo>
                  <a:pt x="2702225" y="1128344"/>
                  <a:pt x="2706866" y="1077958"/>
                  <a:pt x="2684650" y="1037230"/>
                </a:cubicBezTo>
                <a:cubicBezTo>
                  <a:pt x="2675668" y="1020763"/>
                  <a:pt x="2648513" y="1026937"/>
                  <a:pt x="2630059" y="1023582"/>
                </a:cubicBezTo>
                <a:cubicBezTo>
                  <a:pt x="2598410" y="1017828"/>
                  <a:pt x="2566370" y="1014483"/>
                  <a:pt x="2534525" y="1009934"/>
                </a:cubicBezTo>
                <a:cubicBezTo>
                  <a:pt x="2516328" y="996286"/>
                  <a:pt x="2496018" y="985075"/>
                  <a:pt x="2479934" y="968991"/>
                </a:cubicBezTo>
                <a:cubicBezTo>
                  <a:pt x="2470164" y="959221"/>
                  <a:pt x="2422030" y="891543"/>
                  <a:pt x="2411695" y="873456"/>
                </a:cubicBezTo>
                <a:cubicBezTo>
                  <a:pt x="2401601" y="855792"/>
                  <a:pt x="2394493" y="836529"/>
                  <a:pt x="2384399" y="818865"/>
                </a:cubicBezTo>
                <a:cubicBezTo>
                  <a:pt x="2364880" y="784706"/>
                  <a:pt x="2346955" y="762641"/>
                  <a:pt x="2316161" y="736979"/>
                </a:cubicBezTo>
                <a:cubicBezTo>
                  <a:pt x="2303560" y="726478"/>
                  <a:pt x="2290294" y="716144"/>
                  <a:pt x="2275217" y="709683"/>
                </a:cubicBezTo>
                <a:cubicBezTo>
                  <a:pt x="2226532" y="688818"/>
                  <a:pt x="2092893" y="684424"/>
                  <a:pt x="2070501" y="682388"/>
                </a:cubicBezTo>
                <a:cubicBezTo>
                  <a:pt x="1916538" y="605405"/>
                  <a:pt x="2038368" y="695169"/>
                  <a:pt x="1974967" y="504967"/>
                </a:cubicBezTo>
                <a:cubicBezTo>
                  <a:pt x="1969780" y="489406"/>
                  <a:pt x="1946215" y="488644"/>
                  <a:pt x="1934023" y="477671"/>
                </a:cubicBezTo>
                <a:cubicBezTo>
                  <a:pt x="1900549" y="447544"/>
                  <a:pt x="1863470" y="419608"/>
                  <a:pt x="1838489" y="382137"/>
                </a:cubicBezTo>
                <a:cubicBezTo>
                  <a:pt x="1829390" y="368489"/>
                  <a:pt x="1821994" y="353538"/>
                  <a:pt x="1811193" y="341194"/>
                </a:cubicBezTo>
                <a:cubicBezTo>
                  <a:pt x="1699421" y="213455"/>
                  <a:pt x="1777083" y="324146"/>
                  <a:pt x="1715659" y="232012"/>
                </a:cubicBezTo>
                <a:cubicBezTo>
                  <a:pt x="1683814" y="245660"/>
                  <a:pt x="1651666" y="258619"/>
                  <a:pt x="1620125" y="272955"/>
                </a:cubicBezTo>
                <a:cubicBezTo>
                  <a:pt x="1601604" y="281374"/>
                  <a:pt x="1579920" y="285864"/>
                  <a:pt x="1565534" y="300250"/>
                </a:cubicBezTo>
                <a:cubicBezTo>
                  <a:pt x="1555361" y="310423"/>
                  <a:pt x="1556435" y="327546"/>
                  <a:pt x="1551886" y="341194"/>
                </a:cubicBezTo>
                <a:cubicBezTo>
                  <a:pt x="1538238" y="332095"/>
                  <a:pt x="1521190" y="326706"/>
                  <a:pt x="1510943" y="313898"/>
                </a:cubicBezTo>
                <a:cubicBezTo>
                  <a:pt x="1501956" y="302664"/>
                  <a:pt x="1503729" y="285822"/>
                  <a:pt x="1497295" y="272955"/>
                </a:cubicBezTo>
                <a:cubicBezTo>
                  <a:pt x="1489959" y="258284"/>
                  <a:pt x="1479098" y="245660"/>
                  <a:pt x="1469999" y="232012"/>
                </a:cubicBezTo>
                <a:cubicBezTo>
                  <a:pt x="1366784" y="266415"/>
                  <a:pt x="1498210" y="236172"/>
                  <a:pt x="1388113" y="204716"/>
                </a:cubicBezTo>
                <a:cubicBezTo>
                  <a:pt x="1370078" y="199563"/>
                  <a:pt x="1351719" y="213815"/>
                  <a:pt x="1333522" y="218364"/>
                </a:cubicBezTo>
                <a:cubicBezTo>
                  <a:pt x="1319874" y="209265"/>
                  <a:pt x="1304177" y="202667"/>
                  <a:pt x="1292578" y="191068"/>
                </a:cubicBezTo>
                <a:cubicBezTo>
                  <a:pt x="1253468" y="151958"/>
                  <a:pt x="1273834" y="153580"/>
                  <a:pt x="1251635" y="109182"/>
                </a:cubicBezTo>
                <a:cubicBezTo>
                  <a:pt x="1244300" y="94511"/>
                  <a:pt x="1234841" y="80840"/>
                  <a:pt x="1224340" y="68239"/>
                </a:cubicBezTo>
                <a:cubicBezTo>
                  <a:pt x="1191501" y="28832"/>
                  <a:pt x="1182712" y="26839"/>
                  <a:pt x="1142453" y="0"/>
                </a:cubicBezTo>
                <a:cubicBezTo>
                  <a:pt x="1106059" y="4549"/>
                  <a:pt x="1067740" y="1113"/>
                  <a:pt x="1033271" y="13647"/>
                </a:cubicBezTo>
                <a:cubicBezTo>
                  <a:pt x="997194" y="26766"/>
                  <a:pt x="980666" y="81822"/>
                  <a:pt x="965032" y="109182"/>
                </a:cubicBezTo>
                <a:cubicBezTo>
                  <a:pt x="956894" y="123423"/>
                  <a:pt x="946835" y="136477"/>
                  <a:pt x="937737" y="150125"/>
                </a:cubicBezTo>
                <a:cubicBezTo>
                  <a:pt x="946657" y="248255"/>
                  <a:pt x="963490" y="315005"/>
                  <a:pt x="937737" y="409433"/>
                </a:cubicBezTo>
                <a:cubicBezTo>
                  <a:pt x="933421" y="425258"/>
                  <a:pt x="919540" y="436728"/>
                  <a:pt x="910441" y="450376"/>
                </a:cubicBezTo>
                <a:cubicBezTo>
                  <a:pt x="928502" y="522621"/>
                  <a:pt x="924089" y="486210"/>
                  <a:pt x="924089" y="559558"/>
                </a:cubicBezTo>
              </a:path>
            </a:pathLst>
          </a:custGeom>
          <a:gradFill flip="none" rotWithShape="1">
            <a:gsLst>
              <a:gs pos="0">
                <a:srgbClr val="00B050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4419600"/>
            <a:ext cx="381000" cy="457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2514600" y="2590800"/>
            <a:ext cx="152400" cy="762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3048000" y="2667000"/>
            <a:ext cx="152400" cy="762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3352800" y="3124200"/>
            <a:ext cx="152400" cy="762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4114800" y="3657600"/>
            <a:ext cx="152400" cy="762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 flipH="1" flipV="1">
            <a:off x="3886200" y="3124200"/>
            <a:ext cx="228600" cy="1219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85800" y="5105400"/>
            <a:ext cx="132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44958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Endoplasmic Reticulum functions as a packaging system that works closely with the </a:t>
            </a:r>
            <a:r>
              <a:rPr lang="en-US" b="1" dirty="0" err="1" smtClean="0"/>
              <a:t>Ribosomes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46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LCUSD#2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LeRoy Technology</dc:creator>
  <cp:lastModifiedBy> </cp:lastModifiedBy>
  <cp:revision>23</cp:revision>
  <dcterms:created xsi:type="dcterms:W3CDTF">2012-09-26T19:03:30Z</dcterms:created>
  <dcterms:modified xsi:type="dcterms:W3CDTF">2012-10-02T12:45:50Z</dcterms:modified>
</cp:coreProperties>
</file>