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486400" y="2819400"/>
            <a:ext cx="2133600" cy="3048000"/>
          </a:xfrm>
          <a:prstGeom prst="ellipse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562600" y="3505200"/>
            <a:ext cx="1143000" cy="1524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943600" y="3886200"/>
            <a:ext cx="1600200" cy="2286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1" idx="2"/>
          </p:cNvCxnSpPr>
          <p:nvPr/>
        </p:nvCxnSpPr>
        <p:spPr>
          <a:xfrm rot="5400000">
            <a:off x="5181601" y="3962399"/>
            <a:ext cx="685800" cy="76202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7124700" y="3467100"/>
            <a:ext cx="609600" cy="2286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400800" y="4876800"/>
            <a:ext cx="1143000" cy="4572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715000" y="4727812"/>
            <a:ext cx="1171433" cy="5299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2"/>
          </p:cNvCxnSpPr>
          <p:nvPr/>
        </p:nvCxnSpPr>
        <p:spPr>
          <a:xfrm rot="10800000" flipH="1" flipV="1">
            <a:off x="5486400" y="4343400"/>
            <a:ext cx="1371600" cy="3810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6"/>
          </p:cNvCxnSpPr>
          <p:nvPr/>
        </p:nvCxnSpPr>
        <p:spPr>
          <a:xfrm rot="5400000" flipH="1" flipV="1">
            <a:off x="7315200" y="4572000"/>
            <a:ext cx="533400" cy="762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1" idx="6"/>
          </p:cNvCxnSpPr>
          <p:nvPr/>
        </p:nvCxnSpPr>
        <p:spPr>
          <a:xfrm>
            <a:off x="5943600" y="4114800"/>
            <a:ext cx="1676400" cy="2286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0800" y="5334000"/>
            <a:ext cx="533400" cy="4572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558887" y="5770053"/>
            <a:ext cx="354841" cy="175165"/>
          </a:xfrm>
          <a:custGeom>
            <a:avLst/>
            <a:gdLst>
              <a:gd name="connsiteX0" fmla="*/ 0 w 354841"/>
              <a:gd name="connsiteY0" fmla="*/ 35932 h 175165"/>
              <a:gd name="connsiteX1" fmla="*/ 0 w 354841"/>
              <a:gd name="connsiteY1" fmla="*/ 35932 h 175165"/>
              <a:gd name="connsiteX2" fmla="*/ 68238 w 354841"/>
              <a:gd name="connsiteY2" fmla="*/ 131466 h 175165"/>
              <a:gd name="connsiteX3" fmla="*/ 163773 w 354841"/>
              <a:gd name="connsiteY3" fmla="*/ 145114 h 175165"/>
              <a:gd name="connsiteX4" fmla="*/ 259307 w 354841"/>
              <a:gd name="connsiteY4" fmla="*/ 172410 h 175165"/>
              <a:gd name="connsiteX5" fmla="*/ 327546 w 354841"/>
              <a:gd name="connsiteY5" fmla="*/ 158762 h 175165"/>
              <a:gd name="connsiteX6" fmla="*/ 354841 w 354841"/>
              <a:gd name="connsiteY6" fmla="*/ 76875 h 175165"/>
              <a:gd name="connsiteX7" fmla="*/ 313898 w 354841"/>
              <a:gd name="connsiteY7" fmla="*/ 49580 h 175165"/>
              <a:gd name="connsiteX8" fmla="*/ 300250 w 354841"/>
              <a:gd name="connsiteY8" fmla="*/ 8637 h 175165"/>
              <a:gd name="connsiteX9" fmla="*/ 27295 w 354841"/>
              <a:gd name="connsiteY9" fmla="*/ 22284 h 175165"/>
              <a:gd name="connsiteX10" fmla="*/ 0 w 354841"/>
              <a:gd name="connsiteY10" fmla="*/ 35932 h 17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4841" h="175165">
                <a:moveTo>
                  <a:pt x="0" y="35932"/>
                </a:moveTo>
                <a:lnTo>
                  <a:pt x="0" y="35932"/>
                </a:lnTo>
                <a:cubicBezTo>
                  <a:pt x="22746" y="67777"/>
                  <a:pt x="35677" y="109758"/>
                  <a:pt x="68238" y="131466"/>
                </a:cubicBezTo>
                <a:cubicBezTo>
                  <a:pt x="95004" y="149310"/>
                  <a:pt x="132124" y="139359"/>
                  <a:pt x="163773" y="145114"/>
                </a:cubicBezTo>
                <a:cubicBezTo>
                  <a:pt x="201474" y="151969"/>
                  <a:pt x="224227" y="160716"/>
                  <a:pt x="259307" y="172410"/>
                </a:cubicBezTo>
                <a:cubicBezTo>
                  <a:pt x="282053" y="167861"/>
                  <a:pt x="311143" y="175165"/>
                  <a:pt x="327546" y="158762"/>
                </a:cubicBezTo>
                <a:cubicBezTo>
                  <a:pt x="347891" y="138417"/>
                  <a:pt x="354841" y="76875"/>
                  <a:pt x="354841" y="76875"/>
                </a:cubicBezTo>
                <a:cubicBezTo>
                  <a:pt x="341193" y="67777"/>
                  <a:pt x="324145" y="62388"/>
                  <a:pt x="313898" y="49580"/>
                </a:cubicBezTo>
                <a:cubicBezTo>
                  <a:pt x="304911" y="38347"/>
                  <a:pt x="314571" y="10001"/>
                  <a:pt x="300250" y="8637"/>
                </a:cubicBezTo>
                <a:cubicBezTo>
                  <a:pt x="209562" y="0"/>
                  <a:pt x="118280" y="17735"/>
                  <a:pt x="27295" y="22284"/>
                </a:cubicBezTo>
                <a:lnTo>
                  <a:pt x="0" y="35932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488045">
            <a:off x="5571456" y="2840166"/>
            <a:ext cx="1280366" cy="415668"/>
          </a:xfrm>
          <a:prstGeom prst="rect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4"/>
          <p:cNvGrpSpPr/>
          <p:nvPr/>
        </p:nvGrpSpPr>
        <p:grpSpPr>
          <a:xfrm>
            <a:off x="2667000" y="1600200"/>
            <a:ext cx="3233699" cy="1764301"/>
            <a:chOff x="4164900" y="651353"/>
            <a:chExt cx="3233699" cy="1764301"/>
          </a:xfrm>
          <a:solidFill>
            <a:srgbClr val="92D050"/>
          </a:solidFill>
        </p:grpSpPr>
        <p:sp>
          <p:nvSpPr>
            <p:cNvPr id="48" name="Freeform 47"/>
            <p:cNvSpPr/>
            <p:nvPr/>
          </p:nvSpPr>
          <p:spPr>
            <a:xfrm>
              <a:off x="4164900" y="651353"/>
              <a:ext cx="3233699" cy="1764301"/>
            </a:xfrm>
            <a:custGeom>
              <a:avLst/>
              <a:gdLst>
                <a:gd name="connsiteX0" fmla="*/ 1553512 w 3233699"/>
                <a:gd name="connsiteY0" fmla="*/ 44683 h 1764301"/>
                <a:gd name="connsiteX1" fmla="*/ 1362443 w 3233699"/>
                <a:gd name="connsiteY1" fmla="*/ 3740 h 1764301"/>
                <a:gd name="connsiteX2" fmla="*/ 789237 w 3233699"/>
                <a:gd name="connsiteY2" fmla="*/ 17387 h 1764301"/>
                <a:gd name="connsiteX3" fmla="*/ 529930 w 3233699"/>
                <a:gd name="connsiteY3" fmla="*/ 58331 h 1764301"/>
                <a:gd name="connsiteX4" fmla="*/ 488987 w 3233699"/>
                <a:gd name="connsiteY4" fmla="*/ 71978 h 1764301"/>
                <a:gd name="connsiteX5" fmla="*/ 461691 w 3233699"/>
                <a:gd name="connsiteY5" fmla="*/ 112922 h 1764301"/>
                <a:gd name="connsiteX6" fmla="*/ 420748 w 3233699"/>
                <a:gd name="connsiteY6" fmla="*/ 153865 h 1764301"/>
                <a:gd name="connsiteX7" fmla="*/ 338861 w 3233699"/>
                <a:gd name="connsiteY7" fmla="*/ 208456 h 1764301"/>
                <a:gd name="connsiteX8" fmla="*/ 270622 w 3233699"/>
                <a:gd name="connsiteY8" fmla="*/ 290343 h 1764301"/>
                <a:gd name="connsiteX9" fmla="*/ 243327 w 3233699"/>
                <a:gd name="connsiteY9" fmla="*/ 331286 h 1764301"/>
                <a:gd name="connsiteX10" fmla="*/ 202384 w 3233699"/>
                <a:gd name="connsiteY10" fmla="*/ 372229 h 1764301"/>
                <a:gd name="connsiteX11" fmla="*/ 175088 w 3233699"/>
                <a:gd name="connsiteY11" fmla="*/ 413172 h 1764301"/>
                <a:gd name="connsiteX12" fmla="*/ 134145 w 3233699"/>
                <a:gd name="connsiteY12" fmla="*/ 454116 h 1764301"/>
                <a:gd name="connsiteX13" fmla="*/ 65906 w 3233699"/>
                <a:gd name="connsiteY13" fmla="*/ 536002 h 1764301"/>
                <a:gd name="connsiteX14" fmla="*/ 52258 w 3233699"/>
                <a:gd name="connsiteY14" fmla="*/ 1000026 h 1764301"/>
                <a:gd name="connsiteX15" fmla="*/ 93201 w 3233699"/>
                <a:gd name="connsiteY15" fmla="*/ 1150151 h 1764301"/>
                <a:gd name="connsiteX16" fmla="*/ 134145 w 3233699"/>
                <a:gd name="connsiteY16" fmla="*/ 1232038 h 1764301"/>
                <a:gd name="connsiteX17" fmla="*/ 175088 w 3233699"/>
                <a:gd name="connsiteY17" fmla="*/ 1259334 h 1764301"/>
                <a:gd name="connsiteX18" fmla="*/ 229679 w 3233699"/>
                <a:gd name="connsiteY18" fmla="*/ 1341220 h 1764301"/>
                <a:gd name="connsiteX19" fmla="*/ 256975 w 3233699"/>
                <a:gd name="connsiteY19" fmla="*/ 1382163 h 1764301"/>
                <a:gd name="connsiteX20" fmla="*/ 311566 w 3233699"/>
                <a:gd name="connsiteY20" fmla="*/ 1423107 h 1764301"/>
                <a:gd name="connsiteX21" fmla="*/ 352509 w 3233699"/>
                <a:gd name="connsiteY21" fmla="*/ 1464050 h 1764301"/>
                <a:gd name="connsiteX22" fmla="*/ 393452 w 3233699"/>
                <a:gd name="connsiteY22" fmla="*/ 1491346 h 1764301"/>
                <a:gd name="connsiteX23" fmla="*/ 448043 w 3233699"/>
                <a:gd name="connsiteY23" fmla="*/ 1532289 h 1764301"/>
                <a:gd name="connsiteX24" fmla="*/ 502634 w 3233699"/>
                <a:gd name="connsiteY24" fmla="*/ 1600528 h 1764301"/>
                <a:gd name="connsiteX25" fmla="*/ 543578 w 3233699"/>
                <a:gd name="connsiteY25" fmla="*/ 1641471 h 1764301"/>
                <a:gd name="connsiteX26" fmla="*/ 625464 w 3233699"/>
                <a:gd name="connsiteY26" fmla="*/ 1668766 h 1764301"/>
                <a:gd name="connsiteX27" fmla="*/ 707351 w 3233699"/>
                <a:gd name="connsiteY27" fmla="*/ 1709710 h 1764301"/>
                <a:gd name="connsiteX28" fmla="*/ 789237 w 3233699"/>
                <a:gd name="connsiteY28" fmla="*/ 1737005 h 1764301"/>
                <a:gd name="connsiteX29" fmla="*/ 939363 w 3233699"/>
                <a:gd name="connsiteY29" fmla="*/ 1764301 h 1764301"/>
                <a:gd name="connsiteX30" fmla="*/ 1498921 w 3233699"/>
                <a:gd name="connsiteY30" fmla="*/ 1750653 h 1764301"/>
                <a:gd name="connsiteX31" fmla="*/ 1621751 w 3233699"/>
                <a:gd name="connsiteY31" fmla="*/ 1682414 h 1764301"/>
                <a:gd name="connsiteX32" fmla="*/ 1703637 w 3233699"/>
                <a:gd name="connsiteY32" fmla="*/ 1641471 h 1764301"/>
                <a:gd name="connsiteX33" fmla="*/ 1785524 w 3233699"/>
                <a:gd name="connsiteY33" fmla="*/ 1559584 h 1764301"/>
                <a:gd name="connsiteX34" fmla="*/ 1826467 w 3233699"/>
                <a:gd name="connsiteY34" fmla="*/ 1518641 h 1764301"/>
                <a:gd name="connsiteX35" fmla="*/ 1881058 w 3233699"/>
                <a:gd name="connsiteY35" fmla="*/ 1491346 h 1764301"/>
                <a:gd name="connsiteX36" fmla="*/ 1922001 w 3233699"/>
                <a:gd name="connsiteY36" fmla="*/ 1464050 h 1764301"/>
                <a:gd name="connsiteX37" fmla="*/ 2044831 w 3233699"/>
                <a:gd name="connsiteY37" fmla="*/ 1436754 h 1764301"/>
                <a:gd name="connsiteX38" fmla="*/ 2768163 w 3233699"/>
                <a:gd name="connsiteY38" fmla="*/ 1450402 h 1764301"/>
                <a:gd name="connsiteX39" fmla="*/ 3068413 w 3233699"/>
                <a:gd name="connsiteY39" fmla="*/ 1436754 h 1764301"/>
                <a:gd name="connsiteX40" fmla="*/ 3150300 w 3233699"/>
                <a:gd name="connsiteY40" fmla="*/ 1382163 h 1764301"/>
                <a:gd name="connsiteX41" fmla="*/ 3191243 w 3233699"/>
                <a:gd name="connsiteY41" fmla="*/ 1354868 h 1764301"/>
                <a:gd name="connsiteX42" fmla="*/ 3218539 w 3233699"/>
                <a:gd name="connsiteY42" fmla="*/ 1272981 h 1764301"/>
                <a:gd name="connsiteX43" fmla="*/ 3177596 w 3233699"/>
                <a:gd name="connsiteY43" fmla="*/ 918140 h 1764301"/>
                <a:gd name="connsiteX44" fmla="*/ 3150300 w 3233699"/>
                <a:gd name="connsiteY44" fmla="*/ 836253 h 1764301"/>
                <a:gd name="connsiteX45" fmla="*/ 3136652 w 3233699"/>
                <a:gd name="connsiteY45" fmla="*/ 795310 h 1764301"/>
                <a:gd name="connsiteX46" fmla="*/ 3095709 w 3233699"/>
                <a:gd name="connsiteY46" fmla="*/ 781662 h 1764301"/>
                <a:gd name="connsiteX47" fmla="*/ 3041118 w 3233699"/>
                <a:gd name="connsiteY47" fmla="*/ 686128 h 1764301"/>
                <a:gd name="connsiteX48" fmla="*/ 3013822 w 3233699"/>
                <a:gd name="connsiteY48" fmla="*/ 645184 h 1764301"/>
                <a:gd name="connsiteX49" fmla="*/ 2959231 w 3233699"/>
                <a:gd name="connsiteY49" fmla="*/ 604241 h 1764301"/>
                <a:gd name="connsiteX50" fmla="*/ 2918288 w 3233699"/>
                <a:gd name="connsiteY50" fmla="*/ 549650 h 1764301"/>
                <a:gd name="connsiteX51" fmla="*/ 2822754 w 3233699"/>
                <a:gd name="connsiteY51" fmla="*/ 454116 h 1764301"/>
                <a:gd name="connsiteX52" fmla="*/ 2781810 w 3233699"/>
                <a:gd name="connsiteY52" fmla="*/ 413172 h 1764301"/>
                <a:gd name="connsiteX53" fmla="*/ 2740867 w 3233699"/>
                <a:gd name="connsiteY53" fmla="*/ 372229 h 1764301"/>
                <a:gd name="connsiteX54" fmla="*/ 2699924 w 3233699"/>
                <a:gd name="connsiteY54" fmla="*/ 331286 h 1764301"/>
                <a:gd name="connsiteX55" fmla="*/ 2645333 w 3233699"/>
                <a:gd name="connsiteY55" fmla="*/ 290343 h 1764301"/>
                <a:gd name="connsiteX56" fmla="*/ 2536151 w 3233699"/>
                <a:gd name="connsiteY56" fmla="*/ 249399 h 1764301"/>
                <a:gd name="connsiteX57" fmla="*/ 2495207 w 3233699"/>
                <a:gd name="connsiteY57" fmla="*/ 222104 h 1764301"/>
                <a:gd name="connsiteX58" fmla="*/ 2454264 w 3233699"/>
                <a:gd name="connsiteY58" fmla="*/ 181160 h 1764301"/>
                <a:gd name="connsiteX59" fmla="*/ 2413321 w 3233699"/>
                <a:gd name="connsiteY59" fmla="*/ 167513 h 1764301"/>
                <a:gd name="connsiteX60" fmla="*/ 2358730 w 3233699"/>
                <a:gd name="connsiteY60" fmla="*/ 140217 h 1764301"/>
                <a:gd name="connsiteX61" fmla="*/ 2317787 w 3233699"/>
                <a:gd name="connsiteY61" fmla="*/ 126569 h 1764301"/>
                <a:gd name="connsiteX62" fmla="*/ 2222252 w 3233699"/>
                <a:gd name="connsiteY62" fmla="*/ 85626 h 1764301"/>
                <a:gd name="connsiteX63" fmla="*/ 1758228 w 3233699"/>
                <a:gd name="connsiteY63" fmla="*/ 58331 h 1764301"/>
                <a:gd name="connsiteX64" fmla="*/ 1717285 w 3233699"/>
                <a:gd name="connsiteY64" fmla="*/ 44683 h 1764301"/>
                <a:gd name="connsiteX65" fmla="*/ 1635399 w 3233699"/>
                <a:gd name="connsiteY65" fmla="*/ 3740 h 1764301"/>
                <a:gd name="connsiteX66" fmla="*/ 1444330 w 3233699"/>
                <a:gd name="connsiteY66" fmla="*/ 3740 h 176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233699" h="1764301">
                  <a:moveTo>
                    <a:pt x="1553512" y="44683"/>
                  </a:moveTo>
                  <a:cubicBezTo>
                    <a:pt x="1502959" y="32044"/>
                    <a:pt x="1396004" y="4385"/>
                    <a:pt x="1362443" y="3740"/>
                  </a:cubicBezTo>
                  <a:lnTo>
                    <a:pt x="789237" y="17387"/>
                  </a:lnTo>
                  <a:cubicBezTo>
                    <a:pt x="593734" y="49971"/>
                    <a:pt x="680252" y="36856"/>
                    <a:pt x="529930" y="58331"/>
                  </a:cubicBezTo>
                  <a:cubicBezTo>
                    <a:pt x="516282" y="62880"/>
                    <a:pt x="500220" y="62991"/>
                    <a:pt x="488987" y="71978"/>
                  </a:cubicBezTo>
                  <a:cubicBezTo>
                    <a:pt x="476179" y="82225"/>
                    <a:pt x="472192" y="100321"/>
                    <a:pt x="461691" y="112922"/>
                  </a:cubicBezTo>
                  <a:cubicBezTo>
                    <a:pt x="449335" y="127749"/>
                    <a:pt x="435983" y="142016"/>
                    <a:pt x="420748" y="153865"/>
                  </a:cubicBezTo>
                  <a:cubicBezTo>
                    <a:pt x="394853" y="174005"/>
                    <a:pt x="338861" y="208456"/>
                    <a:pt x="338861" y="208456"/>
                  </a:cubicBezTo>
                  <a:cubicBezTo>
                    <a:pt x="271093" y="310109"/>
                    <a:pt x="358191" y="185260"/>
                    <a:pt x="270622" y="290343"/>
                  </a:cubicBezTo>
                  <a:cubicBezTo>
                    <a:pt x="260121" y="302944"/>
                    <a:pt x="253828" y="318685"/>
                    <a:pt x="243327" y="331286"/>
                  </a:cubicBezTo>
                  <a:cubicBezTo>
                    <a:pt x="230971" y="346113"/>
                    <a:pt x="214740" y="357402"/>
                    <a:pt x="202384" y="372229"/>
                  </a:cubicBezTo>
                  <a:cubicBezTo>
                    <a:pt x="191883" y="384830"/>
                    <a:pt x="185589" y="400571"/>
                    <a:pt x="175088" y="413172"/>
                  </a:cubicBezTo>
                  <a:cubicBezTo>
                    <a:pt x="162732" y="427999"/>
                    <a:pt x="145363" y="438410"/>
                    <a:pt x="134145" y="454116"/>
                  </a:cubicBezTo>
                  <a:cubicBezTo>
                    <a:pt x="71181" y="542266"/>
                    <a:pt x="146619" y="482194"/>
                    <a:pt x="65906" y="536002"/>
                  </a:cubicBezTo>
                  <a:cubicBezTo>
                    <a:pt x="0" y="733718"/>
                    <a:pt x="30067" y="611684"/>
                    <a:pt x="52258" y="1000026"/>
                  </a:cubicBezTo>
                  <a:cubicBezTo>
                    <a:pt x="58791" y="1114352"/>
                    <a:pt x="57840" y="1067641"/>
                    <a:pt x="93201" y="1150151"/>
                  </a:cubicBezTo>
                  <a:cubicBezTo>
                    <a:pt x="109851" y="1189003"/>
                    <a:pt x="101359" y="1199252"/>
                    <a:pt x="134145" y="1232038"/>
                  </a:cubicBezTo>
                  <a:cubicBezTo>
                    <a:pt x="145743" y="1243636"/>
                    <a:pt x="161440" y="1250235"/>
                    <a:pt x="175088" y="1259334"/>
                  </a:cubicBezTo>
                  <a:lnTo>
                    <a:pt x="229679" y="1341220"/>
                  </a:lnTo>
                  <a:cubicBezTo>
                    <a:pt x="238778" y="1354868"/>
                    <a:pt x="243853" y="1372321"/>
                    <a:pt x="256975" y="1382163"/>
                  </a:cubicBezTo>
                  <a:cubicBezTo>
                    <a:pt x="275172" y="1395811"/>
                    <a:pt x="294296" y="1408304"/>
                    <a:pt x="311566" y="1423107"/>
                  </a:cubicBezTo>
                  <a:cubicBezTo>
                    <a:pt x="326220" y="1435668"/>
                    <a:pt x="337682" y="1451694"/>
                    <a:pt x="352509" y="1464050"/>
                  </a:cubicBezTo>
                  <a:cubicBezTo>
                    <a:pt x="365110" y="1474551"/>
                    <a:pt x="380105" y="1481812"/>
                    <a:pt x="393452" y="1491346"/>
                  </a:cubicBezTo>
                  <a:cubicBezTo>
                    <a:pt x="411961" y="1504567"/>
                    <a:pt x="429846" y="1518641"/>
                    <a:pt x="448043" y="1532289"/>
                  </a:cubicBezTo>
                  <a:cubicBezTo>
                    <a:pt x="470448" y="1599501"/>
                    <a:pt x="445651" y="1553043"/>
                    <a:pt x="502634" y="1600528"/>
                  </a:cubicBezTo>
                  <a:cubicBezTo>
                    <a:pt x="517461" y="1612884"/>
                    <a:pt x="526706" y="1632098"/>
                    <a:pt x="543578" y="1641471"/>
                  </a:cubicBezTo>
                  <a:cubicBezTo>
                    <a:pt x="568729" y="1655444"/>
                    <a:pt x="598905" y="1657700"/>
                    <a:pt x="625464" y="1668766"/>
                  </a:cubicBezTo>
                  <a:cubicBezTo>
                    <a:pt x="653634" y="1680504"/>
                    <a:pt x="679181" y="1697972"/>
                    <a:pt x="707351" y="1709710"/>
                  </a:cubicBezTo>
                  <a:cubicBezTo>
                    <a:pt x="733910" y="1720776"/>
                    <a:pt x="761479" y="1729435"/>
                    <a:pt x="789237" y="1737005"/>
                  </a:cubicBezTo>
                  <a:cubicBezTo>
                    <a:pt x="819213" y="1745180"/>
                    <a:pt x="912609" y="1759842"/>
                    <a:pt x="939363" y="1764301"/>
                  </a:cubicBezTo>
                  <a:cubicBezTo>
                    <a:pt x="1125882" y="1759752"/>
                    <a:pt x="1312539" y="1759125"/>
                    <a:pt x="1498921" y="1750653"/>
                  </a:cubicBezTo>
                  <a:cubicBezTo>
                    <a:pt x="1537589" y="1748895"/>
                    <a:pt x="1604051" y="1694214"/>
                    <a:pt x="1621751" y="1682414"/>
                  </a:cubicBezTo>
                  <a:cubicBezTo>
                    <a:pt x="1674663" y="1647139"/>
                    <a:pt x="1647134" y="1660306"/>
                    <a:pt x="1703637" y="1641471"/>
                  </a:cubicBezTo>
                  <a:cubicBezTo>
                    <a:pt x="1751689" y="1569395"/>
                    <a:pt x="1706525" y="1627298"/>
                    <a:pt x="1785524" y="1559584"/>
                  </a:cubicBezTo>
                  <a:cubicBezTo>
                    <a:pt x="1800178" y="1547023"/>
                    <a:pt x="1810761" y="1529859"/>
                    <a:pt x="1826467" y="1518641"/>
                  </a:cubicBezTo>
                  <a:cubicBezTo>
                    <a:pt x="1843022" y="1506816"/>
                    <a:pt x="1863394" y="1501440"/>
                    <a:pt x="1881058" y="1491346"/>
                  </a:cubicBezTo>
                  <a:cubicBezTo>
                    <a:pt x="1895299" y="1483208"/>
                    <a:pt x="1907330" y="1471386"/>
                    <a:pt x="1922001" y="1464050"/>
                  </a:cubicBezTo>
                  <a:cubicBezTo>
                    <a:pt x="1955598" y="1447251"/>
                    <a:pt x="2013382" y="1441996"/>
                    <a:pt x="2044831" y="1436754"/>
                  </a:cubicBezTo>
                  <a:lnTo>
                    <a:pt x="2768163" y="1450402"/>
                  </a:lnTo>
                  <a:cubicBezTo>
                    <a:pt x="2868350" y="1450402"/>
                    <a:pt x="2969786" y="1454366"/>
                    <a:pt x="3068413" y="1436754"/>
                  </a:cubicBezTo>
                  <a:cubicBezTo>
                    <a:pt x="3100707" y="1430987"/>
                    <a:pt x="3123004" y="1400360"/>
                    <a:pt x="3150300" y="1382163"/>
                  </a:cubicBezTo>
                  <a:lnTo>
                    <a:pt x="3191243" y="1354868"/>
                  </a:lnTo>
                  <a:cubicBezTo>
                    <a:pt x="3200342" y="1327572"/>
                    <a:pt x="3219976" y="1301717"/>
                    <a:pt x="3218539" y="1272981"/>
                  </a:cubicBezTo>
                  <a:cubicBezTo>
                    <a:pt x="3203454" y="971293"/>
                    <a:pt x="3233699" y="1086449"/>
                    <a:pt x="3177596" y="918140"/>
                  </a:cubicBezTo>
                  <a:lnTo>
                    <a:pt x="3150300" y="836253"/>
                  </a:lnTo>
                  <a:cubicBezTo>
                    <a:pt x="3145751" y="822605"/>
                    <a:pt x="3150300" y="799859"/>
                    <a:pt x="3136652" y="795310"/>
                  </a:cubicBezTo>
                  <a:lnTo>
                    <a:pt x="3095709" y="781662"/>
                  </a:lnTo>
                  <a:cubicBezTo>
                    <a:pt x="3073561" y="715221"/>
                    <a:pt x="3092758" y="758425"/>
                    <a:pt x="3041118" y="686128"/>
                  </a:cubicBezTo>
                  <a:cubicBezTo>
                    <a:pt x="3031584" y="672780"/>
                    <a:pt x="3025421" y="656783"/>
                    <a:pt x="3013822" y="645184"/>
                  </a:cubicBezTo>
                  <a:cubicBezTo>
                    <a:pt x="2997738" y="629100"/>
                    <a:pt x="2975315" y="620325"/>
                    <a:pt x="2959231" y="604241"/>
                  </a:cubicBezTo>
                  <a:cubicBezTo>
                    <a:pt x="2943147" y="588157"/>
                    <a:pt x="2933589" y="566481"/>
                    <a:pt x="2918288" y="549650"/>
                  </a:cubicBezTo>
                  <a:cubicBezTo>
                    <a:pt x="2887994" y="516327"/>
                    <a:pt x="2854599" y="485961"/>
                    <a:pt x="2822754" y="454116"/>
                  </a:cubicBezTo>
                  <a:lnTo>
                    <a:pt x="2781810" y="413172"/>
                  </a:lnTo>
                  <a:lnTo>
                    <a:pt x="2740867" y="372229"/>
                  </a:lnTo>
                  <a:cubicBezTo>
                    <a:pt x="2727219" y="358581"/>
                    <a:pt x="2715365" y="342866"/>
                    <a:pt x="2699924" y="331286"/>
                  </a:cubicBezTo>
                  <a:cubicBezTo>
                    <a:pt x="2681727" y="317638"/>
                    <a:pt x="2665217" y="301390"/>
                    <a:pt x="2645333" y="290343"/>
                  </a:cubicBezTo>
                  <a:cubicBezTo>
                    <a:pt x="2464330" y="189786"/>
                    <a:pt x="2658709" y="310677"/>
                    <a:pt x="2536151" y="249399"/>
                  </a:cubicBezTo>
                  <a:cubicBezTo>
                    <a:pt x="2521480" y="242064"/>
                    <a:pt x="2507808" y="232605"/>
                    <a:pt x="2495207" y="222104"/>
                  </a:cubicBezTo>
                  <a:cubicBezTo>
                    <a:pt x="2480380" y="209748"/>
                    <a:pt x="2470323" y="191866"/>
                    <a:pt x="2454264" y="181160"/>
                  </a:cubicBezTo>
                  <a:cubicBezTo>
                    <a:pt x="2442294" y="173180"/>
                    <a:pt x="2426544" y="173180"/>
                    <a:pt x="2413321" y="167513"/>
                  </a:cubicBezTo>
                  <a:cubicBezTo>
                    <a:pt x="2394621" y="159499"/>
                    <a:pt x="2377430" y="148231"/>
                    <a:pt x="2358730" y="140217"/>
                  </a:cubicBezTo>
                  <a:cubicBezTo>
                    <a:pt x="2345507" y="134550"/>
                    <a:pt x="2330654" y="133003"/>
                    <a:pt x="2317787" y="126569"/>
                  </a:cubicBezTo>
                  <a:cubicBezTo>
                    <a:pt x="2256657" y="96004"/>
                    <a:pt x="2297993" y="95094"/>
                    <a:pt x="2222252" y="85626"/>
                  </a:cubicBezTo>
                  <a:cubicBezTo>
                    <a:pt x="2096716" y="69934"/>
                    <a:pt x="1860674" y="62987"/>
                    <a:pt x="1758228" y="58331"/>
                  </a:cubicBezTo>
                  <a:cubicBezTo>
                    <a:pt x="1744580" y="53782"/>
                    <a:pt x="1730152" y="51117"/>
                    <a:pt x="1717285" y="44683"/>
                  </a:cubicBezTo>
                  <a:cubicBezTo>
                    <a:pt x="1684467" y="28274"/>
                    <a:pt x="1674279" y="6027"/>
                    <a:pt x="1635399" y="3740"/>
                  </a:cubicBezTo>
                  <a:cubicBezTo>
                    <a:pt x="1571819" y="0"/>
                    <a:pt x="1508020" y="3740"/>
                    <a:pt x="1444330" y="3740"/>
                  </a:cubicBezTo>
                </a:path>
              </a:pathLst>
            </a:custGeom>
            <a:grpFill/>
            <a:ln>
              <a:solidFill>
                <a:srgbClr val="00B05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732182" y="1405719"/>
              <a:ext cx="241392" cy="527713"/>
            </a:xfrm>
            <a:custGeom>
              <a:avLst/>
              <a:gdLst>
                <a:gd name="connsiteX0" fmla="*/ 194660 w 241392"/>
                <a:gd name="connsiteY0" fmla="*/ 518615 h 527713"/>
                <a:gd name="connsiteX1" fmla="*/ 17239 w 241392"/>
                <a:gd name="connsiteY1" fmla="*/ 477672 h 527713"/>
                <a:gd name="connsiteX2" fmla="*/ 3591 w 241392"/>
                <a:gd name="connsiteY2" fmla="*/ 436729 h 527713"/>
                <a:gd name="connsiteX3" fmla="*/ 44534 w 241392"/>
                <a:gd name="connsiteY3" fmla="*/ 409433 h 527713"/>
                <a:gd name="connsiteX4" fmla="*/ 208308 w 241392"/>
                <a:gd name="connsiteY4" fmla="*/ 395785 h 527713"/>
                <a:gd name="connsiteX5" fmla="*/ 194660 w 241392"/>
                <a:gd name="connsiteY5" fmla="*/ 341194 h 527713"/>
                <a:gd name="connsiteX6" fmla="*/ 153717 w 241392"/>
                <a:gd name="connsiteY6" fmla="*/ 313899 h 527713"/>
                <a:gd name="connsiteX7" fmla="*/ 17239 w 241392"/>
                <a:gd name="connsiteY7" fmla="*/ 286603 h 527713"/>
                <a:gd name="connsiteX8" fmla="*/ 3591 w 241392"/>
                <a:gd name="connsiteY8" fmla="*/ 245660 h 527713"/>
                <a:gd name="connsiteX9" fmla="*/ 17239 w 241392"/>
                <a:gd name="connsiteY9" fmla="*/ 150126 h 527713"/>
                <a:gd name="connsiteX10" fmla="*/ 58182 w 241392"/>
                <a:gd name="connsiteY10" fmla="*/ 122830 h 527713"/>
                <a:gd name="connsiteX11" fmla="*/ 112773 w 241392"/>
                <a:gd name="connsiteY11" fmla="*/ 109182 h 527713"/>
                <a:gd name="connsiteX12" fmla="*/ 153717 w 241392"/>
                <a:gd name="connsiteY12" fmla="*/ 95535 h 527713"/>
                <a:gd name="connsiteX13" fmla="*/ 153717 w 241392"/>
                <a:gd name="connsiteY13" fmla="*/ 13648 h 527713"/>
                <a:gd name="connsiteX14" fmla="*/ 112773 w 241392"/>
                <a:gd name="connsiteY14" fmla="*/ 0 h 527713"/>
                <a:gd name="connsiteX15" fmla="*/ 58182 w 241392"/>
                <a:gd name="connsiteY15" fmla="*/ 13648 h 527713"/>
                <a:gd name="connsiteX16" fmla="*/ 58182 w 241392"/>
                <a:gd name="connsiteY16" fmla="*/ 95535 h 527713"/>
                <a:gd name="connsiteX17" fmla="*/ 112773 w 241392"/>
                <a:gd name="connsiteY17" fmla="*/ 109182 h 527713"/>
                <a:gd name="connsiteX18" fmla="*/ 153717 w 241392"/>
                <a:gd name="connsiteY18" fmla="*/ 95535 h 527713"/>
                <a:gd name="connsiteX19" fmla="*/ 181012 w 241392"/>
                <a:gd name="connsiteY19" fmla="*/ 286603 h 527713"/>
                <a:gd name="connsiteX20" fmla="*/ 140069 w 241392"/>
                <a:gd name="connsiteY20" fmla="*/ 300251 h 527713"/>
                <a:gd name="connsiteX21" fmla="*/ 58182 w 241392"/>
                <a:gd name="connsiteY21" fmla="*/ 313899 h 527713"/>
                <a:gd name="connsiteX22" fmla="*/ 71830 w 241392"/>
                <a:gd name="connsiteY22" fmla="*/ 409433 h 527713"/>
                <a:gd name="connsiteX23" fmla="*/ 194660 w 241392"/>
                <a:gd name="connsiteY23" fmla="*/ 423081 h 527713"/>
                <a:gd name="connsiteX24" fmla="*/ 194660 w 241392"/>
                <a:gd name="connsiteY24" fmla="*/ 518615 h 5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1392" h="527713">
                  <a:moveTo>
                    <a:pt x="194660" y="518615"/>
                  </a:moveTo>
                  <a:cubicBezTo>
                    <a:pt x="165090" y="527713"/>
                    <a:pt x="56160" y="526323"/>
                    <a:pt x="17239" y="477672"/>
                  </a:cubicBezTo>
                  <a:cubicBezTo>
                    <a:pt x="8252" y="466438"/>
                    <a:pt x="8140" y="450377"/>
                    <a:pt x="3591" y="436729"/>
                  </a:cubicBezTo>
                  <a:cubicBezTo>
                    <a:pt x="17239" y="427630"/>
                    <a:pt x="28450" y="412650"/>
                    <a:pt x="44534" y="409433"/>
                  </a:cubicBezTo>
                  <a:cubicBezTo>
                    <a:pt x="98251" y="398689"/>
                    <a:pt x="158438" y="418453"/>
                    <a:pt x="208308" y="395785"/>
                  </a:cubicBezTo>
                  <a:cubicBezTo>
                    <a:pt x="225384" y="388023"/>
                    <a:pt x="205065" y="356801"/>
                    <a:pt x="194660" y="341194"/>
                  </a:cubicBezTo>
                  <a:cubicBezTo>
                    <a:pt x="185562" y="327546"/>
                    <a:pt x="168793" y="320360"/>
                    <a:pt x="153717" y="313899"/>
                  </a:cubicBezTo>
                  <a:cubicBezTo>
                    <a:pt x="127805" y="302794"/>
                    <a:pt x="35712" y="289682"/>
                    <a:pt x="17239" y="286603"/>
                  </a:cubicBezTo>
                  <a:cubicBezTo>
                    <a:pt x="12690" y="272955"/>
                    <a:pt x="3591" y="260046"/>
                    <a:pt x="3591" y="245660"/>
                  </a:cubicBezTo>
                  <a:cubicBezTo>
                    <a:pt x="3591" y="213492"/>
                    <a:pt x="4174" y="179521"/>
                    <a:pt x="17239" y="150126"/>
                  </a:cubicBezTo>
                  <a:cubicBezTo>
                    <a:pt x="23901" y="135137"/>
                    <a:pt x="43106" y="129291"/>
                    <a:pt x="58182" y="122830"/>
                  </a:cubicBezTo>
                  <a:cubicBezTo>
                    <a:pt x="75422" y="115441"/>
                    <a:pt x="94738" y="114335"/>
                    <a:pt x="112773" y="109182"/>
                  </a:cubicBezTo>
                  <a:cubicBezTo>
                    <a:pt x="126606" y="105230"/>
                    <a:pt x="140069" y="100084"/>
                    <a:pt x="153717" y="95535"/>
                  </a:cubicBezTo>
                  <a:cubicBezTo>
                    <a:pt x="162814" y="68241"/>
                    <a:pt x="181011" y="40942"/>
                    <a:pt x="153717" y="13648"/>
                  </a:cubicBezTo>
                  <a:cubicBezTo>
                    <a:pt x="143544" y="3475"/>
                    <a:pt x="126421" y="4549"/>
                    <a:pt x="112773" y="0"/>
                  </a:cubicBezTo>
                  <a:cubicBezTo>
                    <a:pt x="94576" y="4549"/>
                    <a:pt x="72829" y="1931"/>
                    <a:pt x="58182" y="13648"/>
                  </a:cubicBezTo>
                  <a:cubicBezTo>
                    <a:pt x="39985" y="28206"/>
                    <a:pt x="39985" y="80977"/>
                    <a:pt x="58182" y="95535"/>
                  </a:cubicBezTo>
                  <a:cubicBezTo>
                    <a:pt x="72829" y="107252"/>
                    <a:pt x="94576" y="104633"/>
                    <a:pt x="112773" y="109182"/>
                  </a:cubicBezTo>
                  <a:cubicBezTo>
                    <a:pt x="126421" y="104633"/>
                    <a:pt x="139527" y="93170"/>
                    <a:pt x="153717" y="95535"/>
                  </a:cubicBezTo>
                  <a:cubicBezTo>
                    <a:pt x="241392" y="110148"/>
                    <a:pt x="192175" y="250324"/>
                    <a:pt x="181012" y="286603"/>
                  </a:cubicBezTo>
                  <a:cubicBezTo>
                    <a:pt x="176781" y="300353"/>
                    <a:pt x="154112" y="297130"/>
                    <a:pt x="140069" y="300251"/>
                  </a:cubicBezTo>
                  <a:cubicBezTo>
                    <a:pt x="113056" y="306254"/>
                    <a:pt x="85478" y="309350"/>
                    <a:pt x="58182" y="313899"/>
                  </a:cubicBezTo>
                  <a:cubicBezTo>
                    <a:pt x="33521" y="387883"/>
                    <a:pt x="0" y="397461"/>
                    <a:pt x="71830" y="409433"/>
                  </a:cubicBezTo>
                  <a:cubicBezTo>
                    <a:pt x="112465" y="416206"/>
                    <a:pt x="153717" y="418532"/>
                    <a:pt x="194660" y="423081"/>
                  </a:cubicBezTo>
                  <a:cubicBezTo>
                    <a:pt x="180264" y="509455"/>
                    <a:pt x="224230" y="509517"/>
                    <a:pt x="194660" y="518615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638800" y="1066800"/>
              <a:ext cx="241392" cy="527713"/>
            </a:xfrm>
            <a:custGeom>
              <a:avLst/>
              <a:gdLst>
                <a:gd name="connsiteX0" fmla="*/ 194660 w 241392"/>
                <a:gd name="connsiteY0" fmla="*/ 518615 h 527713"/>
                <a:gd name="connsiteX1" fmla="*/ 17239 w 241392"/>
                <a:gd name="connsiteY1" fmla="*/ 477672 h 527713"/>
                <a:gd name="connsiteX2" fmla="*/ 3591 w 241392"/>
                <a:gd name="connsiteY2" fmla="*/ 436729 h 527713"/>
                <a:gd name="connsiteX3" fmla="*/ 44534 w 241392"/>
                <a:gd name="connsiteY3" fmla="*/ 409433 h 527713"/>
                <a:gd name="connsiteX4" fmla="*/ 208308 w 241392"/>
                <a:gd name="connsiteY4" fmla="*/ 395785 h 527713"/>
                <a:gd name="connsiteX5" fmla="*/ 194660 w 241392"/>
                <a:gd name="connsiteY5" fmla="*/ 341194 h 527713"/>
                <a:gd name="connsiteX6" fmla="*/ 153717 w 241392"/>
                <a:gd name="connsiteY6" fmla="*/ 313899 h 527713"/>
                <a:gd name="connsiteX7" fmla="*/ 17239 w 241392"/>
                <a:gd name="connsiteY7" fmla="*/ 286603 h 527713"/>
                <a:gd name="connsiteX8" fmla="*/ 3591 w 241392"/>
                <a:gd name="connsiteY8" fmla="*/ 245660 h 527713"/>
                <a:gd name="connsiteX9" fmla="*/ 17239 w 241392"/>
                <a:gd name="connsiteY9" fmla="*/ 150126 h 527713"/>
                <a:gd name="connsiteX10" fmla="*/ 58182 w 241392"/>
                <a:gd name="connsiteY10" fmla="*/ 122830 h 527713"/>
                <a:gd name="connsiteX11" fmla="*/ 112773 w 241392"/>
                <a:gd name="connsiteY11" fmla="*/ 109182 h 527713"/>
                <a:gd name="connsiteX12" fmla="*/ 153717 w 241392"/>
                <a:gd name="connsiteY12" fmla="*/ 95535 h 527713"/>
                <a:gd name="connsiteX13" fmla="*/ 153717 w 241392"/>
                <a:gd name="connsiteY13" fmla="*/ 13648 h 527713"/>
                <a:gd name="connsiteX14" fmla="*/ 112773 w 241392"/>
                <a:gd name="connsiteY14" fmla="*/ 0 h 527713"/>
                <a:gd name="connsiteX15" fmla="*/ 58182 w 241392"/>
                <a:gd name="connsiteY15" fmla="*/ 13648 h 527713"/>
                <a:gd name="connsiteX16" fmla="*/ 58182 w 241392"/>
                <a:gd name="connsiteY16" fmla="*/ 95535 h 527713"/>
                <a:gd name="connsiteX17" fmla="*/ 112773 w 241392"/>
                <a:gd name="connsiteY17" fmla="*/ 109182 h 527713"/>
                <a:gd name="connsiteX18" fmla="*/ 153717 w 241392"/>
                <a:gd name="connsiteY18" fmla="*/ 95535 h 527713"/>
                <a:gd name="connsiteX19" fmla="*/ 181012 w 241392"/>
                <a:gd name="connsiteY19" fmla="*/ 286603 h 527713"/>
                <a:gd name="connsiteX20" fmla="*/ 140069 w 241392"/>
                <a:gd name="connsiteY20" fmla="*/ 300251 h 527713"/>
                <a:gd name="connsiteX21" fmla="*/ 58182 w 241392"/>
                <a:gd name="connsiteY21" fmla="*/ 313899 h 527713"/>
                <a:gd name="connsiteX22" fmla="*/ 71830 w 241392"/>
                <a:gd name="connsiteY22" fmla="*/ 409433 h 527713"/>
                <a:gd name="connsiteX23" fmla="*/ 194660 w 241392"/>
                <a:gd name="connsiteY23" fmla="*/ 423081 h 527713"/>
                <a:gd name="connsiteX24" fmla="*/ 194660 w 241392"/>
                <a:gd name="connsiteY24" fmla="*/ 518615 h 5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1392" h="527713">
                  <a:moveTo>
                    <a:pt x="194660" y="518615"/>
                  </a:moveTo>
                  <a:cubicBezTo>
                    <a:pt x="165090" y="527713"/>
                    <a:pt x="56160" y="526323"/>
                    <a:pt x="17239" y="477672"/>
                  </a:cubicBezTo>
                  <a:cubicBezTo>
                    <a:pt x="8252" y="466438"/>
                    <a:pt x="8140" y="450377"/>
                    <a:pt x="3591" y="436729"/>
                  </a:cubicBezTo>
                  <a:cubicBezTo>
                    <a:pt x="17239" y="427630"/>
                    <a:pt x="28450" y="412650"/>
                    <a:pt x="44534" y="409433"/>
                  </a:cubicBezTo>
                  <a:cubicBezTo>
                    <a:pt x="98251" y="398689"/>
                    <a:pt x="158438" y="418453"/>
                    <a:pt x="208308" y="395785"/>
                  </a:cubicBezTo>
                  <a:cubicBezTo>
                    <a:pt x="225384" y="388023"/>
                    <a:pt x="205065" y="356801"/>
                    <a:pt x="194660" y="341194"/>
                  </a:cubicBezTo>
                  <a:cubicBezTo>
                    <a:pt x="185562" y="327546"/>
                    <a:pt x="168793" y="320360"/>
                    <a:pt x="153717" y="313899"/>
                  </a:cubicBezTo>
                  <a:cubicBezTo>
                    <a:pt x="127805" y="302794"/>
                    <a:pt x="35712" y="289682"/>
                    <a:pt x="17239" y="286603"/>
                  </a:cubicBezTo>
                  <a:cubicBezTo>
                    <a:pt x="12690" y="272955"/>
                    <a:pt x="3591" y="260046"/>
                    <a:pt x="3591" y="245660"/>
                  </a:cubicBezTo>
                  <a:cubicBezTo>
                    <a:pt x="3591" y="213492"/>
                    <a:pt x="4174" y="179521"/>
                    <a:pt x="17239" y="150126"/>
                  </a:cubicBezTo>
                  <a:cubicBezTo>
                    <a:pt x="23901" y="135137"/>
                    <a:pt x="43106" y="129291"/>
                    <a:pt x="58182" y="122830"/>
                  </a:cubicBezTo>
                  <a:cubicBezTo>
                    <a:pt x="75422" y="115441"/>
                    <a:pt x="94738" y="114335"/>
                    <a:pt x="112773" y="109182"/>
                  </a:cubicBezTo>
                  <a:cubicBezTo>
                    <a:pt x="126606" y="105230"/>
                    <a:pt x="140069" y="100084"/>
                    <a:pt x="153717" y="95535"/>
                  </a:cubicBezTo>
                  <a:cubicBezTo>
                    <a:pt x="162814" y="68241"/>
                    <a:pt x="181011" y="40942"/>
                    <a:pt x="153717" y="13648"/>
                  </a:cubicBezTo>
                  <a:cubicBezTo>
                    <a:pt x="143544" y="3475"/>
                    <a:pt x="126421" y="4549"/>
                    <a:pt x="112773" y="0"/>
                  </a:cubicBezTo>
                  <a:cubicBezTo>
                    <a:pt x="94576" y="4549"/>
                    <a:pt x="72829" y="1931"/>
                    <a:pt x="58182" y="13648"/>
                  </a:cubicBezTo>
                  <a:cubicBezTo>
                    <a:pt x="39985" y="28206"/>
                    <a:pt x="39985" y="80977"/>
                    <a:pt x="58182" y="95535"/>
                  </a:cubicBezTo>
                  <a:cubicBezTo>
                    <a:pt x="72829" y="107252"/>
                    <a:pt x="94576" y="104633"/>
                    <a:pt x="112773" y="109182"/>
                  </a:cubicBezTo>
                  <a:cubicBezTo>
                    <a:pt x="126421" y="104633"/>
                    <a:pt x="139527" y="93170"/>
                    <a:pt x="153717" y="95535"/>
                  </a:cubicBezTo>
                  <a:cubicBezTo>
                    <a:pt x="241392" y="110148"/>
                    <a:pt x="192175" y="250324"/>
                    <a:pt x="181012" y="286603"/>
                  </a:cubicBezTo>
                  <a:cubicBezTo>
                    <a:pt x="176781" y="300353"/>
                    <a:pt x="154112" y="297130"/>
                    <a:pt x="140069" y="300251"/>
                  </a:cubicBezTo>
                  <a:cubicBezTo>
                    <a:pt x="113056" y="306254"/>
                    <a:pt x="85478" y="309350"/>
                    <a:pt x="58182" y="313899"/>
                  </a:cubicBezTo>
                  <a:cubicBezTo>
                    <a:pt x="33521" y="387883"/>
                    <a:pt x="0" y="397461"/>
                    <a:pt x="71830" y="409433"/>
                  </a:cubicBezTo>
                  <a:cubicBezTo>
                    <a:pt x="112465" y="416206"/>
                    <a:pt x="153717" y="418532"/>
                    <a:pt x="194660" y="423081"/>
                  </a:cubicBezTo>
                  <a:cubicBezTo>
                    <a:pt x="180264" y="509455"/>
                    <a:pt x="224230" y="509517"/>
                    <a:pt x="194660" y="518615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029200" y="914400"/>
              <a:ext cx="241392" cy="527713"/>
            </a:xfrm>
            <a:custGeom>
              <a:avLst/>
              <a:gdLst>
                <a:gd name="connsiteX0" fmla="*/ 194660 w 241392"/>
                <a:gd name="connsiteY0" fmla="*/ 518615 h 527713"/>
                <a:gd name="connsiteX1" fmla="*/ 17239 w 241392"/>
                <a:gd name="connsiteY1" fmla="*/ 477672 h 527713"/>
                <a:gd name="connsiteX2" fmla="*/ 3591 w 241392"/>
                <a:gd name="connsiteY2" fmla="*/ 436729 h 527713"/>
                <a:gd name="connsiteX3" fmla="*/ 44534 w 241392"/>
                <a:gd name="connsiteY3" fmla="*/ 409433 h 527713"/>
                <a:gd name="connsiteX4" fmla="*/ 208308 w 241392"/>
                <a:gd name="connsiteY4" fmla="*/ 395785 h 527713"/>
                <a:gd name="connsiteX5" fmla="*/ 194660 w 241392"/>
                <a:gd name="connsiteY5" fmla="*/ 341194 h 527713"/>
                <a:gd name="connsiteX6" fmla="*/ 153717 w 241392"/>
                <a:gd name="connsiteY6" fmla="*/ 313899 h 527713"/>
                <a:gd name="connsiteX7" fmla="*/ 17239 w 241392"/>
                <a:gd name="connsiteY7" fmla="*/ 286603 h 527713"/>
                <a:gd name="connsiteX8" fmla="*/ 3591 w 241392"/>
                <a:gd name="connsiteY8" fmla="*/ 245660 h 527713"/>
                <a:gd name="connsiteX9" fmla="*/ 17239 w 241392"/>
                <a:gd name="connsiteY9" fmla="*/ 150126 h 527713"/>
                <a:gd name="connsiteX10" fmla="*/ 58182 w 241392"/>
                <a:gd name="connsiteY10" fmla="*/ 122830 h 527713"/>
                <a:gd name="connsiteX11" fmla="*/ 112773 w 241392"/>
                <a:gd name="connsiteY11" fmla="*/ 109182 h 527713"/>
                <a:gd name="connsiteX12" fmla="*/ 153717 w 241392"/>
                <a:gd name="connsiteY12" fmla="*/ 95535 h 527713"/>
                <a:gd name="connsiteX13" fmla="*/ 153717 w 241392"/>
                <a:gd name="connsiteY13" fmla="*/ 13648 h 527713"/>
                <a:gd name="connsiteX14" fmla="*/ 112773 w 241392"/>
                <a:gd name="connsiteY14" fmla="*/ 0 h 527713"/>
                <a:gd name="connsiteX15" fmla="*/ 58182 w 241392"/>
                <a:gd name="connsiteY15" fmla="*/ 13648 h 527713"/>
                <a:gd name="connsiteX16" fmla="*/ 58182 w 241392"/>
                <a:gd name="connsiteY16" fmla="*/ 95535 h 527713"/>
                <a:gd name="connsiteX17" fmla="*/ 112773 w 241392"/>
                <a:gd name="connsiteY17" fmla="*/ 109182 h 527713"/>
                <a:gd name="connsiteX18" fmla="*/ 153717 w 241392"/>
                <a:gd name="connsiteY18" fmla="*/ 95535 h 527713"/>
                <a:gd name="connsiteX19" fmla="*/ 181012 w 241392"/>
                <a:gd name="connsiteY19" fmla="*/ 286603 h 527713"/>
                <a:gd name="connsiteX20" fmla="*/ 140069 w 241392"/>
                <a:gd name="connsiteY20" fmla="*/ 300251 h 527713"/>
                <a:gd name="connsiteX21" fmla="*/ 58182 w 241392"/>
                <a:gd name="connsiteY21" fmla="*/ 313899 h 527713"/>
                <a:gd name="connsiteX22" fmla="*/ 71830 w 241392"/>
                <a:gd name="connsiteY22" fmla="*/ 409433 h 527713"/>
                <a:gd name="connsiteX23" fmla="*/ 194660 w 241392"/>
                <a:gd name="connsiteY23" fmla="*/ 423081 h 527713"/>
                <a:gd name="connsiteX24" fmla="*/ 194660 w 241392"/>
                <a:gd name="connsiteY24" fmla="*/ 518615 h 5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1392" h="527713">
                  <a:moveTo>
                    <a:pt x="194660" y="518615"/>
                  </a:moveTo>
                  <a:cubicBezTo>
                    <a:pt x="165090" y="527713"/>
                    <a:pt x="56160" y="526323"/>
                    <a:pt x="17239" y="477672"/>
                  </a:cubicBezTo>
                  <a:cubicBezTo>
                    <a:pt x="8252" y="466438"/>
                    <a:pt x="8140" y="450377"/>
                    <a:pt x="3591" y="436729"/>
                  </a:cubicBezTo>
                  <a:cubicBezTo>
                    <a:pt x="17239" y="427630"/>
                    <a:pt x="28450" y="412650"/>
                    <a:pt x="44534" y="409433"/>
                  </a:cubicBezTo>
                  <a:cubicBezTo>
                    <a:pt x="98251" y="398689"/>
                    <a:pt x="158438" y="418453"/>
                    <a:pt x="208308" y="395785"/>
                  </a:cubicBezTo>
                  <a:cubicBezTo>
                    <a:pt x="225384" y="388023"/>
                    <a:pt x="205065" y="356801"/>
                    <a:pt x="194660" y="341194"/>
                  </a:cubicBezTo>
                  <a:cubicBezTo>
                    <a:pt x="185562" y="327546"/>
                    <a:pt x="168793" y="320360"/>
                    <a:pt x="153717" y="313899"/>
                  </a:cubicBezTo>
                  <a:cubicBezTo>
                    <a:pt x="127805" y="302794"/>
                    <a:pt x="35712" y="289682"/>
                    <a:pt x="17239" y="286603"/>
                  </a:cubicBezTo>
                  <a:cubicBezTo>
                    <a:pt x="12690" y="272955"/>
                    <a:pt x="3591" y="260046"/>
                    <a:pt x="3591" y="245660"/>
                  </a:cubicBezTo>
                  <a:cubicBezTo>
                    <a:pt x="3591" y="213492"/>
                    <a:pt x="4174" y="179521"/>
                    <a:pt x="17239" y="150126"/>
                  </a:cubicBezTo>
                  <a:cubicBezTo>
                    <a:pt x="23901" y="135137"/>
                    <a:pt x="43106" y="129291"/>
                    <a:pt x="58182" y="122830"/>
                  </a:cubicBezTo>
                  <a:cubicBezTo>
                    <a:pt x="75422" y="115441"/>
                    <a:pt x="94738" y="114335"/>
                    <a:pt x="112773" y="109182"/>
                  </a:cubicBezTo>
                  <a:cubicBezTo>
                    <a:pt x="126606" y="105230"/>
                    <a:pt x="140069" y="100084"/>
                    <a:pt x="153717" y="95535"/>
                  </a:cubicBezTo>
                  <a:cubicBezTo>
                    <a:pt x="162814" y="68241"/>
                    <a:pt x="181011" y="40942"/>
                    <a:pt x="153717" y="13648"/>
                  </a:cubicBezTo>
                  <a:cubicBezTo>
                    <a:pt x="143544" y="3475"/>
                    <a:pt x="126421" y="4549"/>
                    <a:pt x="112773" y="0"/>
                  </a:cubicBezTo>
                  <a:cubicBezTo>
                    <a:pt x="94576" y="4549"/>
                    <a:pt x="72829" y="1931"/>
                    <a:pt x="58182" y="13648"/>
                  </a:cubicBezTo>
                  <a:cubicBezTo>
                    <a:pt x="39985" y="28206"/>
                    <a:pt x="39985" y="80977"/>
                    <a:pt x="58182" y="95535"/>
                  </a:cubicBezTo>
                  <a:cubicBezTo>
                    <a:pt x="72829" y="107252"/>
                    <a:pt x="94576" y="104633"/>
                    <a:pt x="112773" y="109182"/>
                  </a:cubicBezTo>
                  <a:cubicBezTo>
                    <a:pt x="126421" y="104633"/>
                    <a:pt x="139527" y="93170"/>
                    <a:pt x="153717" y="95535"/>
                  </a:cubicBezTo>
                  <a:cubicBezTo>
                    <a:pt x="241392" y="110148"/>
                    <a:pt x="192175" y="250324"/>
                    <a:pt x="181012" y="286603"/>
                  </a:cubicBezTo>
                  <a:cubicBezTo>
                    <a:pt x="176781" y="300353"/>
                    <a:pt x="154112" y="297130"/>
                    <a:pt x="140069" y="300251"/>
                  </a:cubicBezTo>
                  <a:cubicBezTo>
                    <a:pt x="113056" y="306254"/>
                    <a:pt x="85478" y="309350"/>
                    <a:pt x="58182" y="313899"/>
                  </a:cubicBezTo>
                  <a:cubicBezTo>
                    <a:pt x="33521" y="387883"/>
                    <a:pt x="0" y="397461"/>
                    <a:pt x="71830" y="409433"/>
                  </a:cubicBezTo>
                  <a:cubicBezTo>
                    <a:pt x="112465" y="416206"/>
                    <a:pt x="153717" y="418532"/>
                    <a:pt x="194660" y="423081"/>
                  </a:cubicBezTo>
                  <a:cubicBezTo>
                    <a:pt x="180264" y="509455"/>
                    <a:pt x="224230" y="509517"/>
                    <a:pt x="194660" y="518615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705600" y="1447800"/>
              <a:ext cx="241392" cy="527713"/>
            </a:xfrm>
            <a:custGeom>
              <a:avLst/>
              <a:gdLst>
                <a:gd name="connsiteX0" fmla="*/ 194660 w 241392"/>
                <a:gd name="connsiteY0" fmla="*/ 518615 h 527713"/>
                <a:gd name="connsiteX1" fmla="*/ 17239 w 241392"/>
                <a:gd name="connsiteY1" fmla="*/ 477672 h 527713"/>
                <a:gd name="connsiteX2" fmla="*/ 3591 w 241392"/>
                <a:gd name="connsiteY2" fmla="*/ 436729 h 527713"/>
                <a:gd name="connsiteX3" fmla="*/ 44534 w 241392"/>
                <a:gd name="connsiteY3" fmla="*/ 409433 h 527713"/>
                <a:gd name="connsiteX4" fmla="*/ 208308 w 241392"/>
                <a:gd name="connsiteY4" fmla="*/ 395785 h 527713"/>
                <a:gd name="connsiteX5" fmla="*/ 194660 w 241392"/>
                <a:gd name="connsiteY5" fmla="*/ 341194 h 527713"/>
                <a:gd name="connsiteX6" fmla="*/ 153717 w 241392"/>
                <a:gd name="connsiteY6" fmla="*/ 313899 h 527713"/>
                <a:gd name="connsiteX7" fmla="*/ 17239 w 241392"/>
                <a:gd name="connsiteY7" fmla="*/ 286603 h 527713"/>
                <a:gd name="connsiteX8" fmla="*/ 3591 w 241392"/>
                <a:gd name="connsiteY8" fmla="*/ 245660 h 527713"/>
                <a:gd name="connsiteX9" fmla="*/ 17239 w 241392"/>
                <a:gd name="connsiteY9" fmla="*/ 150126 h 527713"/>
                <a:gd name="connsiteX10" fmla="*/ 58182 w 241392"/>
                <a:gd name="connsiteY10" fmla="*/ 122830 h 527713"/>
                <a:gd name="connsiteX11" fmla="*/ 112773 w 241392"/>
                <a:gd name="connsiteY11" fmla="*/ 109182 h 527713"/>
                <a:gd name="connsiteX12" fmla="*/ 153717 w 241392"/>
                <a:gd name="connsiteY12" fmla="*/ 95535 h 527713"/>
                <a:gd name="connsiteX13" fmla="*/ 153717 w 241392"/>
                <a:gd name="connsiteY13" fmla="*/ 13648 h 527713"/>
                <a:gd name="connsiteX14" fmla="*/ 112773 w 241392"/>
                <a:gd name="connsiteY14" fmla="*/ 0 h 527713"/>
                <a:gd name="connsiteX15" fmla="*/ 58182 w 241392"/>
                <a:gd name="connsiteY15" fmla="*/ 13648 h 527713"/>
                <a:gd name="connsiteX16" fmla="*/ 58182 w 241392"/>
                <a:gd name="connsiteY16" fmla="*/ 95535 h 527713"/>
                <a:gd name="connsiteX17" fmla="*/ 112773 w 241392"/>
                <a:gd name="connsiteY17" fmla="*/ 109182 h 527713"/>
                <a:gd name="connsiteX18" fmla="*/ 153717 w 241392"/>
                <a:gd name="connsiteY18" fmla="*/ 95535 h 527713"/>
                <a:gd name="connsiteX19" fmla="*/ 181012 w 241392"/>
                <a:gd name="connsiteY19" fmla="*/ 286603 h 527713"/>
                <a:gd name="connsiteX20" fmla="*/ 140069 w 241392"/>
                <a:gd name="connsiteY20" fmla="*/ 300251 h 527713"/>
                <a:gd name="connsiteX21" fmla="*/ 58182 w 241392"/>
                <a:gd name="connsiteY21" fmla="*/ 313899 h 527713"/>
                <a:gd name="connsiteX22" fmla="*/ 71830 w 241392"/>
                <a:gd name="connsiteY22" fmla="*/ 409433 h 527713"/>
                <a:gd name="connsiteX23" fmla="*/ 194660 w 241392"/>
                <a:gd name="connsiteY23" fmla="*/ 423081 h 527713"/>
                <a:gd name="connsiteX24" fmla="*/ 194660 w 241392"/>
                <a:gd name="connsiteY24" fmla="*/ 518615 h 5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1392" h="527713">
                  <a:moveTo>
                    <a:pt x="194660" y="518615"/>
                  </a:moveTo>
                  <a:cubicBezTo>
                    <a:pt x="165090" y="527713"/>
                    <a:pt x="56160" y="526323"/>
                    <a:pt x="17239" y="477672"/>
                  </a:cubicBezTo>
                  <a:cubicBezTo>
                    <a:pt x="8252" y="466438"/>
                    <a:pt x="8140" y="450377"/>
                    <a:pt x="3591" y="436729"/>
                  </a:cubicBezTo>
                  <a:cubicBezTo>
                    <a:pt x="17239" y="427630"/>
                    <a:pt x="28450" y="412650"/>
                    <a:pt x="44534" y="409433"/>
                  </a:cubicBezTo>
                  <a:cubicBezTo>
                    <a:pt x="98251" y="398689"/>
                    <a:pt x="158438" y="418453"/>
                    <a:pt x="208308" y="395785"/>
                  </a:cubicBezTo>
                  <a:cubicBezTo>
                    <a:pt x="225384" y="388023"/>
                    <a:pt x="205065" y="356801"/>
                    <a:pt x="194660" y="341194"/>
                  </a:cubicBezTo>
                  <a:cubicBezTo>
                    <a:pt x="185562" y="327546"/>
                    <a:pt x="168793" y="320360"/>
                    <a:pt x="153717" y="313899"/>
                  </a:cubicBezTo>
                  <a:cubicBezTo>
                    <a:pt x="127805" y="302794"/>
                    <a:pt x="35712" y="289682"/>
                    <a:pt x="17239" y="286603"/>
                  </a:cubicBezTo>
                  <a:cubicBezTo>
                    <a:pt x="12690" y="272955"/>
                    <a:pt x="3591" y="260046"/>
                    <a:pt x="3591" y="245660"/>
                  </a:cubicBezTo>
                  <a:cubicBezTo>
                    <a:pt x="3591" y="213492"/>
                    <a:pt x="4174" y="179521"/>
                    <a:pt x="17239" y="150126"/>
                  </a:cubicBezTo>
                  <a:cubicBezTo>
                    <a:pt x="23901" y="135137"/>
                    <a:pt x="43106" y="129291"/>
                    <a:pt x="58182" y="122830"/>
                  </a:cubicBezTo>
                  <a:cubicBezTo>
                    <a:pt x="75422" y="115441"/>
                    <a:pt x="94738" y="114335"/>
                    <a:pt x="112773" y="109182"/>
                  </a:cubicBezTo>
                  <a:cubicBezTo>
                    <a:pt x="126606" y="105230"/>
                    <a:pt x="140069" y="100084"/>
                    <a:pt x="153717" y="95535"/>
                  </a:cubicBezTo>
                  <a:cubicBezTo>
                    <a:pt x="162814" y="68241"/>
                    <a:pt x="181011" y="40942"/>
                    <a:pt x="153717" y="13648"/>
                  </a:cubicBezTo>
                  <a:cubicBezTo>
                    <a:pt x="143544" y="3475"/>
                    <a:pt x="126421" y="4549"/>
                    <a:pt x="112773" y="0"/>
                  </a:cubicBezTo>
                  <a:cubicBezTo>
                    <a:pt x="94576" y="4549"/>
                    <a:pt x="72829" y="1931"/>
                    <a:pt x="58182" y="13648"/>
                  </a:cubicBezTo>
                  <a:cubicBezTo>
                    <a:pt x="39985" y="28206"/>
                    <a:pt x="39985" y="80977"/>
                    <a:pt x="58182" y="95535"/>
                  </a:cubicBezTo>
                  <a:cubicBezTo>
                    <a:pt x="72829" y="107252"/>
                    <a:pt x="94576" y="104633"/>
                    <a:pt x="112773" y="109182"/>
                  </a:cubicBezTo>
                  <a:cubicBezTo>
                    <a:pt x="126421" y="104633"/>
                    <a:pt x="139527" y="93170"/>
                    <a:pt x="153717" y="95535"/>
                  </a:cubicBezTo>
                  <a:cubicBezTo>
                    <a:pt x="241392" y="110148"/>
                    <a:pt x="192175" y="250324"/>
                    <a:pt x="181012" y="286603"/>
                  </a:cubicBezTo>
                  <a:cubicBezTo>
                    <a:pt x="176781" y="300353"/>
                    <a:pt x="154112" y="297130"/>
                    <a:pt x="140069" y="300251"/>
                  </a:cubicBezTo>
                  <a:cubicBezTo>
                    <a:pt x="113056" y="306254"/>
                    <a:pt x="85478" y="309350"/>
                    <a:pt x="58182" y="313899"/>
                  </a:cubicBezTo>
                  <a:cubicBezTo>
                    <a:pt x="33521" y="387883"/>
                    <a:pt x="0" y="397461"/>
                    <a:pt x="71830" y="409433"/>
                  </a:cubicBezTo>
                  <a:cubicBezTo>
                    <a:pt x="112465" y="416206"/>
                    <a:pt x="153717" y="418532"/>
                    <a:pt x="194660" y="423081"/>
                  </a:cubicBezTo>
                  <a:cubicBezTo>
                    <a:pt x="180264" y="509455"/>
                    <a:pt x="224230" y="509517"/>
                    <a:pt x="194660" y="518615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172200" y="990600"/>
              <a:ext cx="241392" cy="527713"/>
            </a:xfrm>
            <a:custGeom>
              <a:avLst/>
              <a:gdLst>
                <a:gd name="connsiteX0" fmla="*/ 194660 w 241392"/>
                <a:gd name="connsiteY0" fmla="*/ 518615 h 527713"/>
                <a:gd name="connsiteX1" fmla="*/ 17239 w 241392"/>
                <a:gd name="connsiteY1" fmla="*/ 477672 h 527713"/>
                <a:gd name="connsiteX2" fmla="*/ 3591 w 241392"/>
                <a:gd name="connsiteY2" fmla="*/ 436729 h 527713"/>
                <a:gd name="connsiteX3" fmla="*/ 44534 w 241392"/>
                <a:gd name="connsiteY3" fmla="*/ 409433 h 527713"/>
                <a:gd name="connsiteX4" fmla="*/ 208308 w 241392"/>
                <a:gd name="connsiteY4" fmla="*/ 395785 h 527713"/>
                <a:gd name="connsiteX5" fmla="*/ 194660 w 241392"/>
                <a:gd name="connsiteY5" fmla="*/ 341194 h 527713"/>
                <a:gd name="connsiteX6" fmla="*/ 153717 w 241392"/>
                <a:gd name="connsiteY6" fmla="*/ 313899 h 527713"/>
                <a:gd name="connsiteX7" fmla="*/ 17239 w 241392"/>
                <a:gd name="connsiteY7" fmla="*/ 286603 h 527713"/>
                <a:gd name="connsiteX8" fmla="*/ 3591 w 241392"/>
                <a:gd name="connsiteY8" fmla="*/ 245660 h 527713"/>
                <a:gd name="connsiteX9" fmla="*/ 17239 w 241392"/>
                <a:gd name="connsiteY9" fmla="*/ 150126 h 527713"/>
                <a:gd name="connsiteX10" fmla="*/ 58182 w 241392"/>
                <a:gd name="connsiteY10" fmla="*/ 122830 h 527713"/>
                <a:gd name="connsiteX11" fmla="*/ 112773 w 241392"/>
                <a:gd name="connsiteY11" fmla="*/ 109182 h 527713"/>
                <a:gd name="connsiteX12" fmla="*/ 153717 w 241392"/>
                <a:gd name="connsiteY12" fmla="*/ 95535 h 527713"/>
                <a:gd name="connsiteX13" fmla="*/ 153717 w 241392"/>
                <a:gd name="connsiteY13" fmla="*/ 13648 h 527713"/>
                <a:gd name="connsiteX14" fmla="*/ 112773 w 241392"/>
                <a:gd name="connsiteY14" fmla="*/ 0 h 527713"/>
                <a:gd name="connsiteX15" fmla="*/ 58182 w 241392"/>
                <a:gd name="connsiteY15" fmla="*/ 13648 h 527713"/>
                <a:gd name="connsiteX16" fmla="*/ 58182 w 241392"/>
                <a:gd name="connsiteY16" fmla="*/ 95535 h 527713"/>
                <a:gd name="connsiteX17" fmla="*/ 112773 w 241392"/>
                <a:gd name="connsiteY17" fmla="*/ 109182 h 527713"/>
                <a:gd name="connsiteX18" fmla="*/ 153717 w 241392"/>
                <a:gd name="connsiteY18" fmla="*/ 95535 h 527713"/>
                <a:gd name="connsiteX19" fmla="*/ 181012 w 241392"/>
                <a:gd name="connsiteY19" fmla="*/ 286603 h 527713"/>
                <a:gd name="connsiteX20" fmla="*/ 140069 w 241392"/>
                <a:gd name="connsiteY20" fmla="*/ 300251 h 527713"/>
                <a:gd name="connsiteX21" fmla="*/ 58182 w 241392"/>
                <a:gd name="connsiteY21" fmla="*/ 313899 h 527713"/>
                <a:gd name="connsiteX22" fmla="*/ 71830 w 241392"/>
                <a:gd name="connsiteY22" fmla="*/ 409433 h 527713"/>
                <a:gd name="connsiteX23" fmla="*/ 194660 w 241392"/>
                <a:gd name="connsiteY23" fmla="*/ 423081 h 527713"/>
                <a:gd name="connsiteX24" fmla="*/ 194660 w 241392"/>
                <a:gd name="connsiteY24" fmla="*/ 518615 h 5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1392" h="527713">
                  <a:moveTo>
                    <a:pt x="194660" y="518615"/>
                  </a:moveTo>
                  <a:cubicBezTo>
                    <a:pt x="165090" y="527713"/>
                    <a:pt x="56160" y="526323"/>
                    <a:pt x="17239" y="477672"/>
                  </a:cubicBezTo>
                  <a:cubicBezTo>
                    <a:pt x="8252" y="466438"/>
                    <a:pt x="8140" y="450377"/>
                    <a:pt x="3591" y="436729"/>
                  </a:cubicBezTo>
                  <a:cubicBezTo>
                    <a:pt x="17239" y="427630"/>
                    <a:pt x="28450" y="412650"/>
                    <a:pt x="44534" y="409433"/>
                  </a:cubicBezTo>
                  <a:cubicBezTo>
                    <a:pt x="98251" y="398689"/>
                    <a:pt x="158438" y="418453"/>
                    <a:pt x="208308" y="395785"/>
                  </a:cubicBezTo>
                  <a:cubicBezTo>
                    <a:pt x="225384" y="388023"/>
                    <a:pt x="205065" y="356801"/>
                    <a:pt x="194660" y="341194"/>
                  </a:cubicBezTo>
                  <a:cubicBezTo>
                    <a:pt x="185562" y="327546"/>
                    <a:pt x="168793" y="320360"/>
                    <a:pt x="153717" y="313899"/>
                  </a:cubicBezTo>
                  <a:cubicBezTo>
                    <a:pt x="127805" y="302794"/>
                    <a:pt x="35712" y="289682"/>
                    <a:pt x="17239" y="286603"/>
                  </a:cubicBezTo>
                  <a:cubicBezTo>
                    <a:pt x="12690" y="272955"/>
                    <a:pt x="3591" y="260046"/>
                    <a:pt x="3591" y="245660"/>
                  </a:cubicBezTo>
                  <a:cubicBezTo>
                    <a:pt x="3591" y="213492"/>
                    <a:pt x="4174" y="179521"/>
                    <a:pt x="17239" y="150126"/>
                  </a:cubicBezTo>
                  <a:cubicBezTo>
                    <a:pt x="23901" y="135137"/>
                    <a:pt x="43106" y="129291"/>
                    <a:pt x="58182" y="122830"/>
                  </a:cubicBezTo>
                  <a:cubicBezTo>
                    <a:pt x="75422" y="115441"/>
                    <a:pt x="94738" y="114335"/>
                    <a:pt x="112773" y="109182"/>
                  </a:cubicBezTo>
                  <a:cubicBezTo>
                    <a:pt x="126606" y="105230"/>
                    <a:pt x="140069" y="100084"/>
                    <a:pt x="153717" y="95535"/>
                  </a:cubicBezTo>
                  <a:cubicBezTo>
                    <a:pt x="162814" y="68241"/>
                    <a:pt x="181011" y="40942"/>
                    <a:pt x="153717" y="13648"/>
                  </a:cubicBezTo>
                  <a:cubicBezTo>
                    <a:pt x="143544" y="3475"/>
                    <a:pt x="126421" y="4549"/>
                    <a:pt x="112773" y="0"/>
                  </a:cubicBezTo>
                  <a:cubicBezTo>
                    <a:pt x="94576" y="4549"/>
                    <a:pt x="72829" y="1931"/>
                    <a:pt x="58182" y="13648"/>
                  </a:cubicBezTo>
                  <a:cubicBezTo>
                    <a:pt x="39985" y="28206"/>
                    <a:pt x="39985" y="80977"/>
                    <a:pt x="58182" y="95535"/>
                  </a:cubicBezTo>
                  <a:cubicBezTo>
                    <a:pt x="72829" y="107252"/>
                    <a:pt x="94576" y="104633"/>
                    <a:pt x="112773" y="109182"/>
                  </a:cubicBezTo>
                  <a:cubicBezTo>
                    <a:pt x="126421" y="104633"/>
                    <a:pt x="139527" y="93170"/>
                    <a:pt x="153717" y="95535"/>
                  </a:cubicBezTo>
                  <a:cubicBezTo>
                    <a:pt x="241392" y="110148"/>
                    <a:pt x="192175" y="250324"/>
                    <a:pt x="181012" y="286603"/>
                  </a:cubicBezTo>
                  <a:cubicBezTo>
                    <a:pt x="176781" y="300353"/>
                    <a:pt x="154112" y="297130"/>
                    <a:pt x="140069" y="300251"/>
                  </a:cubicBezTo>
                  <a:cubicBezTo>
                    <a:pt x="113056" y="306254"/>
                    <a:pt x="85478" y="309350"/>
                    <a:pt x="58182" y="313899"/>
                  </a:cubicBezTo>
                  <a:cubicBezTo>
                    <a:pt x="33521" y="387883"/>
                    <a:pt x="0" y="397461"/>
                    <a:pt x="71830" y="409433"/>
                  </a:cubicBezTo>
                  <a:cubicBezTo>
                    <a:pt x="112465" y="416206"/>
                    <a:pt x="153717" y="418532"/>
                    <a:pt x="194660" y="423081"/>
                  </a:cubicBezTo>
                  <a:cubicBezTo>
                    <a:pt x="180264" y="509455"/>
                    <a:pt x="224230" y="509517"/>
                    <a:pt x="194660" y="518615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181600" y="1752600"/>
              <a:ext cx="241392" cy="527713"/>
            </a:xfrm>
            <a:custGeom>
              <a:avLst/>
              <a:gdLst>
                <a:gd name="connsiteX0" fmla="*/ 194660 w 241392"/>
                <a:gd name="connsiteY0" fmla="*/ 518615 h 527713"/>
                <a:gd name="connsiteX1" fmla="*/ 17239 w 241392"/>
                <a:gd name="connsiteY1" fmla="*/ 477672 h 527713"/>
                <a:gd name="connsiteX2" fmla="*/ 3591 w 241392"/>
                <a:gd name="connsiteY2" fmla="*/ 436729 h 527713"/>
                <a:gd name="connsiteX3" fmla="*/ 44534 w 241392"/>
                <a:gd name="connsiteY3" fmla="*/ 409433 h 527713"/>
                <a:gd name="connsiteX4" fmla="*/ 208308 w 241392"/>
                <a:gd name="connsiteY4" fmla="*/ 395785 h 527713"/>
                <a:gd name="connsiteX5" fmla="*/ 194660 w 241392"/>
                <a:gd name="connsiteY5" fmla="*/ 341194 h 527713"/>
                <a:gd name="connsiteX6" fmla="*/ 153717 w 241392"/>
                <a:gd name="connsiteY6" fmla="*/ 313899 h 527713"/>
                <a:gd name="connsiteX7" fmla="*/ 17239 w 241392"/>
                <a:gd name="connsiteY7" fmla="*/ 286603 h 527713"/>
                <a:gd name="connsiteX8" fmla="*/ 3591 w 241392"/>
                <a:gd name="connsiteY8" fmla="*/ 245660 h 527713"/>
                <a:gd name="connsiteX9" fmla="*/ 17239 w 241392"/>
                <a:gd name="connsiteY9" fmla="*/ 150126 h 527713"/>
                <a:gd name="connsiteX10" fmla="*/ 58182 w 241392"/>
                <a:gd name="connsiteY10" fmla="*/ 122830 h 527713"/>
                <a:gd name="connsiteX11" fmla="*/ 112773 w 241392"/>
                <a:gd name="connsiteY11" fmla="*/ 109182 h 527713"/>
                <a:gd name="connsiteX12" fmla="*/ 153717 w 241392"/>
                <a:gd name="connsiteY12" fmla="*/ 95535 h 527713"/>
                <a:gd name="connsiteX13" fmla="*/ 153717 w 241392"/>
                <a:gd name="connsiteY13" fmla="*/ 13648 h 527713"/>
                <a:gd name="connsiteX14" fmla="*/ 112773 w 241392"/>
                <a:gd name="connsiteY14" fmla="*/ 0 h 527713"/>
                <a:gd name="connsiteX15" fmla="*/ 58182 w 241392"/>
                <a:gd name="connsiteY15" fmla="*/ 13648 h 527713"/>
                <a:gd name="connsiteX16" fmla="*/ 58182 w 241392"/>
                <a:gd name="connsiteY16" fmla="*/ 95535 h 527713"/>
                <a:gd name="connsiteX17" fmla="*/ 112773 w 241392"/>
                <a:gd name="connsiteY17" fmla="*/ 109182 h 527713"/>
                <a:gd name="connsiteX18" fmla="*/ 153717 w 241392"/>
                <a:gd name="connsiteY18" fmla="*/ 95535 h 527713"/>
                <a:gd name="connsiteX19" fmla="*/ 181012 w 241392"/>
                <a:gd name="connsiteY19" fmla="*/ 286603 h 527713"/>
                <a:gd name="connsiteX20" fmla="*/ 140069 w 241392"/>
                <a:gd name="connsiteY20" fmla="*/ 300251 h 527713"/>
                <a:gd name="connsiteX21" fmla="*/ 58182 w 241392"/>
                <a:gd name="connsiteY21" fmla="*/ 313899 h 527713"/>
                <a:gd name="connsiteX22" fmla="*/ 71830 w 241392"/>
                <a:gd name="connsiteY22" fmla="*/ 409433 h 527713"/>
                <a:gd name="connsiteX23" fmla="*/ 194660 w 241392"/>
                <a:gd name="connsiteY23" fmla="*/ 423081 h 527713"/>
                <a:gd name="connsiteX24" fmla="*/ 194660 w 241392"/>
                <a:gd name="connsiteY24" fmla="*/ 518615 h 5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1392" h="527713">
                  <a:moveTo>
                    <a:pt x="194660" y="518615"/>
                  </a:moveTo>
                  <a:cubicBezTo>
                    <a:pt x="165090" y="527713"/>
                    <a:pt x="56160" y="526323"/>
                    <a:pt x="17239" y="477672"/>
                  </a:cubicBezTo>
                  <a:cubicBezTo>
                    <a:pt x="8252" y="466438"/>
                    <a:pt x="8140" y="450377"/>
                    <a:pt x="3591" y="436729"/>
                  </a:cubicBezTo>
                  <a:cubicBezTo>
                    <a:pt x="17239" y="427630"/>
                    <a:pt x="28450" y="412650"/>
                    <a:pt x="44534" y="409433"/>
                  </a:cubicBezTo>
                  <a:cubicBezTo>
                    <a:pt x="98251" y="398689"/>
                    <a:pt x="158438" y="418453"/>
                    <a:pt x="208308" y="395785"/>
                  </a:cubicBezTo>
                  <a:cubicBezTo>
                    <a:pt x="225384" y="388023"/>
                    <a:pt x="205065" y="356801"/>
                    <a:pt x="194660" y="341194"/>
                  </a:cubicBezTo>
                  <a:cubicBezTo>
                    <a:pt x="185562" y="327546"/>
                    <a:pt x="168793" y="320360"/>
                    <a:pt x="153717" y="313899"/>
                  </a:cubicBezTo>
                  <a:cubicBezTo>
                    <a:pt x="127805" y="302794"/>
                    <a:pt x="35712" y="289682"/>
                    <a:pt x="17239" y="286603"/>
                  </a:cubicBezTo>
                  <a:cubicBezTo>
                    <a:pt x="12690" y="272955"/>
                    <a:pt x="3591" y="260046"/>
                    <a:pt x="3591" y="245660"/>
                  </a:cubicBezTo>
                  <a:cubicBezTo>
                    <a:pt x="3591" y="213492"/>
                    <a:pt x="4174" y="179521"/>
                    <a:pt x="17239" y="150126"/>
                  </a:cubicBezTo>
                  <a:cubicBezTo>
                    <a:pt x="23901" y="135137"/>
                    <a:pt x="43106" y="129291"/>
                    <a:pt x="58182" y="122830"/>
                  </a:cubicBezTo>
                  <a:cubicBezTo>
                    <a:pt x="75422" y="115441"/>
                    <a:pt x="94738" y="114335"/>
                    <a:pt x="112773" y="109182"/>
                  </a:cubicBezTo>
                  <a:cubicBezTo>
                    <a:pt x="126606" y="105230"/>
                    <a:pt x="140069" y="100084"/>
                    <a:pt x="153717" y="95535"/>
                  </a:cubicBezTo>
                  <a:cubicBezTo>
                    <a:pt x="162814" y="68241"/>
                    <a:pt x="181011" y="40942"/>
                    <a:pt x="153717" y="13648"/>
                  </a:cubicBezTo>
                  <a:cubicBezTo>
                    <a:pt x="143544" y="3475"/>
                    <a:pt x="126421" y="4549"/>
                    <a:pt x="112773" y="0"/>
                  </a:cubicBezTo>
                  <a:cubicBezTo>
                    <a:pt x="94576" y="4549"/>
                    <a:pt x="72829" y="1931"/>
                    <a:pt x="58182" y="13648"/>
                  </a:cubicBezTo>
                  <a:cubicBezTo>
                    <a:pt x="39985" y="28206"/>
                    <a:pt x="39985" y="80977"/>
                    <a:pt x="58182" y="95535"/>
                  </a:cubicBezTo>
                  <a:cubicBezTo>
                    <a:pt x="72829" y="107252"/>
                    <a:pt x="94576" y="104633"/>
                    <a:pt x="112773" y="109182"/>
                  </a:cubicBezTo>
                  <a:cubicBezTo>
                    <a:pt x="126421" y="104633"/>
                    <a:pt x="139527" y="93170"/>
                    <a:pt x="153717" y="95535"/>
                  </a:cubicBezTo>
                  <a:cubicBezTo>
                    <a:pt x="241392" y="110148"/>
                    <a:pt x="192175" y="250324"/>
                    <a:pt x="181012" y="286603"/>
                  </a:cubicBezTo>
                  <a:cubicBezTo>
                    <a:pt x="176781" y="300353"/>
                    <a:pt x="154112" y="297130"/>
                    <a:pt x="140069" y="300251"/>
                  </a:cubicBezTo>
                  <a:cubicBezTo>
                    <a:pt x="113056" y="306254"/>
                    <a:pt x="85478" y="309350"/>
                    <a:pt x="58182" y="313899"/>
                  </a:cubicBezTo>
                  <a:cubicBezTo>
                    <a:pt x="33521" y="387883"/>
                    <a:pt x="0" y="397461"/>
                    <a:pt x="71830" y="409433"/>
                  </a:cubicBezTo>
                  <a:cubicBezTo>
                    <a:pt x="112465" y="416206"/>
                    <a:pt x="153717" y="418532"/>
                    <a:pt x="194660" y="423081"/>
                  </a:cubicBezTo>
                  <a:cubicBezTo>
                    <a:pt x="180264" y="509455"/>
                    <a:pt x="224230" y="509517"/>
                    <a:pt x="194660" y="518615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Rectangle 73"/>
          <p:cNvSpPr/>
          <p:nvPr/>
        </p:nvSpPr>
        <p:spPr>
          <a:xfrm rot="1268905">
            <a:off x="1544893" y="1609270"/>
            <a:ext cx="1600200" cy="544761"/>
          </a:xfrm>
          <a:prstGeom prst="rect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0"/>
          <p:cNvGrpSpPr/>
          <p:nvPr/>
        </p:nvGrpSpPr>
        <p:grpSpPr>
          <a:xfrm rot="17981439">
            <a:off x="304800" y="533400"/>
            <a:ext cx="2057400" cy="1600200"/>
            <a:chOff x="533400" y="609600"/>
            <a:chExt cx="2057400" cy="1600200"/>
          </a:xfrm>
        </p:grpSpPr>
        <p:sp>
          <p:nvSpPr>
            <p:cNvPr id="64" name="Rectangle 63"/>
            <p:cNvSpPr/>
            <p:nvPr/>
          </p:nvSpPr>
          <p:spPr>
            <a:xfrm>
              <a:off x="533400" y="609600"/>
              <a:ext cx="2057400" cy="16002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165847" y="1679558"/>
              <a:ext cx="288985" cy="381992"/>
            </a:xfrm>
            <a:custGeom>
              <a:avLst/>
              <a:gdLst>
                <a:gd name="connsiteX0" fmla="*/ 86034 w 288985"/>
                <a:gd name="connsiteY0" fmla="*/ 244776 h 381992"/>
                <a:gd name="connsiteX1" fmla="*/ 140625 w 288985"/>
                <a:gd name="connsiteY1" fmla="*/ 272072 h 381992"/>
                <a:gd name="connsiteX2" fmla="*/ 195216 w 288985"/>
                <a:gd name="connsiteY2" fmla="*/ 285720 h 381992"/>
                <a:gd name="connsiteX3" fmla="*/ 154272 w 288985"/>
                <a:gd name="connsiteY3" fmla="*/ 272072 h 381992"/>
                <a:gd name="connsiteX4" fmla="*/ 99681 w 288985"/>
                <a:gd name="connsiteY4" fmla="*/ 190185 h 381992"/>
                <a:gd name="connsiteX5" fmla="*/ 58738 w 288985"/>
                <a:gd name="connsiteY5" fmla="*/ 176538 h 381992"/>
                <a:gd name="connsiteX6" fmla="*/ 113329 w 288985"/>
                <a:gd name="connsiteY6" fmla="*/ 203833 h 381992"/>
                <a:gd name="connsiteX7" fmla="*/ 154272 w 288985"/>
                <a:gd name="connsiteY7" fmla="*/ 244776 h 381992"/>
                <a:gd name="connsiteX8" fmla="*/ 113329 w 288985"/>
                <a:gd name="connsiteY8" fmla="*/ 217481 h 381992"/>
                <a:gd name="connsiteX9" fmla="*/ 126977 w 288985"/>
                <a:gd name="connsiteY9" fmla="*/ 299367 h 381992"/>
                <a:gd name="connsiteX10" fmla="*/ 167920 w 288985"/>
                <a:gd name="connsiteY10" fmla="*/ 285720 h 381992"/>
                <a:gd name="connsiteX11" fmla="*/ 154272 w 288985"/>
                <a:gd name="connsiteY11" fmla="*/ 244776 h 381992"/>
                <a:gd name="connsiteX12" fmla="*/ 99681 w 288985"/>
                <a:gd name="connsiteY12" fmla="*/ 258424 h 381992"/>
                <a:gd name="connsiteX13" fmla="*/ 140625 w 288985"/>
                <a:gd name="connsiteY13" fmla="*/ 244776 h 381992"/>
                <a:gd name="connsiteX14" fmla="*/ 167920 w 288985"/>
                <a:gd name="connsiteY14" fmla="*/ 203833 h 381992"/>
                <a:gd name="connsiteX15" fmla="*/ 140625 w 288985"/>
                <a:gd name="connsiteY15" fmla="*/ 135594 h 381992"/>
                <a:gd name="connsiteX16" fmla="*/ 99681 w 288985"/>
                <a:gd name="connsiteY16" fmla="*/ 121946 h 381992"/>
                <a:gd name="connsiteX17" fmla="*/ 113329 w 288985"/>
                <a:gd name="connsiteY17" fmla="*/ 203833 h 381992"/>
                <a:gd name="connsiteX18" fmla="*/ 99681 w 288985"/>
                <a:gd name="connsiteY18" fmla="*/ 121946 h 381992"/>
                <a:gd name="connsiteX19" fmla="*/ 45090 w 288985"/>
                <a:gd name="connsiteY19" fmla="*/ 135594 h 381992"/>
                <a:gd name="connsiteX20" fmla="*/ 86034 w 288985"/>
                <a:gd name="connsiteY20" fmla="*/ 162890 h 381992"/>
                <a:gd name="connsiteX21" fmla="*/ 72386 w 288985"/>
                <a:gd name="connsiteY21" fmla="*/ 121946 h 381992"/>
                <a:gd name="connsiteX22" fmla="*/ 31443 w 288985"/>
                <a:gd name="connsiteY22" fmla="*/ 135594 h 381992"/>
                <a:gd name="connsiteX23" fmla="*/ 45090 w 288985"/>
                <a:gd name="connsiteY23" fmla="*/ 203833 h 381992"/>
                <a:gd name="connsiteX24" fmla="*/ 126977 w 288985"/>
                <a:gd name="connsiteY24" fmla="*/ 203833 h 381992"/>
                <a:gd name="connsiteX25" fmla="*/ 72386 w 288985"/>
                <a:gd name="connsiteY25" fmla="*/ 149242 h 381992"/>
                <a:gd name="connsiteX26" fmla="*/ 58738 w 288985"/>
                <a:gd name="connsiteY26" fmla="*/ 190185 h 381992"/>
                <a:gd name="connsiteX27" fmla="*/ 99681 w 288985"/>
                <a:gd name="connsiteY27" fmla="*/ 217481 h 381992"/>
                <a:gd name="connsiteX28" fmla="*/ 126977 w 288985"/>
                <a:gd name="connsiteY28" fmla="*/ 176538 h 381992"/>
                <a:gd name="connsiteX29" fmla="*/ 86034 w 288985"/>
                <a:gd name="connsiteY29" fmla="*/ 162890 h 381992"/>
                <a:gd name="connsiteX30" fmla="*/ 99681 w 288985"/>
                <a:gd name="connsiteY30" fmla="*/ 203833 h 381992"/>
                <a:gd name="connsiteX31" fmla="*/ 154272 w 288985"/>
                <a:gd name="connsiteY31" fmla="*/ 190185 h 381992"/>
                <a:gd name="connsiteX32" fmla="*/ 113329 w 288985"/>
                <a:gd name="connsiteY32" fmla="*/ 162890 h 381992"/>
                <a:gd name="connsiteX33" fmla="*/ 86034 w 288985"/>
                <a:gd name="connsiteY33" fmla="*/ 203833 h 381992"/>
                <a:gd name="connsiteX34" fmla="*/ 126977 w 288985"/>
                <a:gd name="connsiteY34" fmla="*/ 217481 h 381992"/>
                <a:gd name="connsiteX35" fmla="*/ 113329 w 288985"/>
                <a:gd name="connsiteY35" fmla="*/ 162890 h 381992"/>
                <a:gd name="connsiteX36" fmla="*/ 72386 w 288985"/>
                <a:gd name="connsiteY36" fmla="*/ 176538 h 381992"/>
                <a:gd name="connsiteX37" fmla="*/ 86034 w 288985"/>
                <a:gd name="connsiteY37" fmla="*/ 231129 h 381992"/>
                <a:gd name="connsiteX38" fmla="*/ 72386 w 288985"/>
                <a:gd name="connsiteY38" fmla="*/ 272072 h 381992"/>
                <a:gd name="connsiteX39" fmla="*/ 113329 w 288985"/>
                <a:gd name="connsiteY39" fmla="*/ 231129 h 381992"/>
                <a:gd name="connsiteX40" fmla="*/ 99681 w 288985"/>
                <a:gd name="connsiteY40" fmla="*/ 190185 h 381992"/>
                <a:gd name="connsiteX41" fmla="*/ 45090 w 288985"/>
                <a:gd name="connsiteY41" fmla="*/ 258424 h 381992"/>
                <a:gd name="connsiteX42" fmla="*/ 86034 w 288985"/>
                <a:gd name="connsiteY42" fmla="*/ 244776 h 381992"/>
                <a:gd name="connsiteX43" fmla="*/ 72386 w 288985"/>
                <a:gd name="connsiteY43" fmla="*/ 162890 h 381992"/>
                <a:gd name="connsiteX44" fmla="*/ 31443 w 288985"/>
                <a:gd name="connsiteY44" fmla="*/ 176538 h 381992"/>
                <a:gd name="connsiteX45" fmla="*/ 45090 w 288985"/>
                <a:gd name="connsiteY45" fmla="*/ 217481 h 381992"/>
                <a:gd name="connsiteX46" fmla="*/ 86034 w 288985"/>
                <a:gd name="connsiteY46" fmla="*/ 203833 h 381992"/>
                <a:gd name="connsiteX47" fmla="*/ 45090 w 288985"/>
                <a:gd name="connsiteY47" fmla="*/ 176538 h 381992"/>
                <a:gd name="connsiteX48" fmla="*/ 58738 w 288985"/>
                <a:gd name="connsiteY48" fmla="*/ 231129 h 381992"/>
                <a:gd name="connsiteX49" fmla="*/ 72386 w 288985"/>
                <a:gd name="connsiteY49" fmla="*/ 190185 h 381992"/>
                <a:gd name="connsiteX50" fmla="*/ 31443 w 288985"/>
                <a:gd name="connsiteY50" fmla="*/ 203833 h 381992"/>
                <a:gd name="connsiteX51" fmla="*/ 72386 w 288985"/>
                <a:gd name="connsiteY51" fmla="*/ 217481 h 381992"/>
                <a:gd name="connsiteX52" fmla="*/ 58738 w 288985"/>
                <a:gd name="connsiteY52" fmla="*/ 135594 h 381992"/>
                <a:gd name="connsiteX53" fmla="*/ 45090 w 288985"/>
                <a:gd name="connsiteY53" fmla="*/ 94651 h 381992"/>
                <a:gd name="connsiteX54" fmla="*/ 86034 w 288985"/>
                <a:gd name="connsiteY54" fmla="*/ 121946 h 381992"/>
                <a:gd name="connsiteX55" fmla="*/ 126977 w 288985"/>
                <a:gd name="connsiteY55" fmla="*/ 135594 h 381992"/>
                <a:gd name="connsiteX56" fmla="*/ 154272 w 288985"/>
                <a:gd name="connsiteY56" fmla="*/ 149242 h 381992"/>
                <a:gd name="connsiteX57" fmla="*/ 195216 w 288985"/>
                <a:gd name="connsiteY57" fmla="*/ 135594 h 381992"/>
                <a:gd name="connsiteX58" fmla="*/ 99681 w 288985"/>
                <a:gd name="connsiteY58" fmla="*/ 135594 h 381992"/>
                <a:gd name="connsiteX59" fmla="*/ 113329 w 288985"/>
                <a:gd name="connsiteY59" fmla="*/ 176538 h 381992"/>
                <a:gd name="connsiteX60" fmla="*/ 167920 w 288985"/>
                <a:gd name="connsiteY60" fmla="*/ 121946 h 381992"/>
                <a:gd name="connsiteX61" fmla="*/ 126977 w 288985"/>
                <a:gd name="connsiteY61" fmla="*/ 135594 h 381992"/>
                <a:gd name="connsiteX62" fmla="*/ 126977 w 288985"/>
                <a:gd name="connsiteY62" fmla="*/ 162890 h 381992"/>
                <a:gd name="connsiteX63" fmla="*/ 86034 w 288985"/>
                <a:gd name="connsiteY63" fmla="*/ 135594 h 381992"/>
                <a:gd name="connsiteX64" fmla="*/ 195216 w 288985"/>
                <a:gd name="connsiteY64" fmla="*/ 108299 h 381992"/>
                <a:gd name="connsiteX65" fmla="*/ 154272 w 288985"/>
                <a:gd name="connsiteY65" fmla="*/ 149242 h 381992"/>
                <a:gd name="connsiteX66" fmla="*/ 140625 w 288985"/>
                <a:gd name="connsiteY66" fmla="*/ 108299 h 381992"/>
                <a:gd name="connsiteX67" fmla="*/ 154272 w 288985"/>
                <a:gd name="connsiteY67" fmla="*/ 162890 h 381992"/>
                <a:gd name="connsiteX68" fmla="*/ 249807 w 288985"/>
                <a:gd name="connsiteY68" fmla="*/ 149242 h 381992"/>
                <a:gd name="connsiteX69" fmla="*/ 222511 w 288985"/>
                <a:gd name="connsiteY69" fmla="*/ 108299 h 381992"/>
                <a:gd name="connsiteX70" fmla="*/ 181568 w 288985"/>
                <a:gd name="connsiteY70" fmla="*/ 94651 h 381992"/>
                <a:gd name="connsiteX71" fmla="*/ 263454 w 288985"/>
                <a:gd name="connsiteY71" fmla="*/ 81003 h 381992"/>
                <a:gd name="connsiteX72" fmla="*/ 222511 w 288985"/>
                <a:gd name="connsiteY72" fmla="*/ 53708 h 381992"/>
                <a:gd name="connsiteX73" fmla="*/ 181568 w 288985"/>
                <a:gd name="connsiteY73" fmla="*/ 40060 h 381992"/>
                <a:gd name="connsiteX74" fmla="*/ 126977 w 288985"/>
                <a:gd name="connsiteY74" fmla="*/ 108299 h 381992"/>
                <a:gd name="connsiteX75" fmla="*/ 140625 w 288985"/>
                <a:gd name="connsiteY75" fmla="*/ 149242 h 381992"/>
                <a:gd name="connsiteX76" fmla="*/ 222511 w 288985"/>
                <a:gd name="connsiteY76" fmla="*/ 135594 h 381992"/>
                <a:gd name="connsiteX77" fmla="*/ 181568 w 288985"/>
                <a:gd name="connsiteY77" fmla="*/ 108299 h 381992"/>
                <a:gd name="connsiteX78" fmla="*/ 154272 w 288985"/>
                <a:gd name="connsiteY78" fmla="*/ 67355 h 381992"/>
                <a:gd name="connsiteX79" fmla="*/ 154272 w 288985"/>
                <a:gd name="connsiteY79" fmla="*/ 53708 h 381992"/>
                <a:gd name="connsiteX80" fmla="*/ 167920 w 288985"/>
                <a:gd name="connsiteY80" fmla="*/ 12764 h 381992"/>
                <a:gd name="connsiteX81" fmla="*/ 208863 w 288985"/>
                <a:gd name="connsiteY81" fmla="*/ 40060 h 381992"/>
                <a:gd name="connsiteX82" fmla="*/ 208863 w 288985"/>
                <a:gd name="connsiteY82" fmla="*/ 94651 h 381992"/>
                <a:gd name="connsiteX83" fmla="*/ 222511 w 288985"/>
                <a:gd name="connsiteY83" fmla="*/ 53708 h 381992"/>
                <a:gd name="connsiteX84" fmla="*/ 181568 w 288985"/>
                <a:gd name="connsiteY84" fmla="*/ 26412 h 381992"/>
                <a:gd name="connsiteX85" fmla="*/ 195216 w 288985"/>
                <a:gd name="connsiteY85" fmla="*/ 94651 h 381992"/>
                <a:gd name="connsiteX86" fmla="*/ 154272 w 288985"/>
                <a:gd name="connsiteY86" fmla="*/ 149242 h 381992"/>
                <a:gd name="connsiteX87" fmla="*/ 140625 w 288985"/>
                <a:gd name="connsiteY87" fmla="*/ 203833 h 381992"/>
                <a:gd name="connsiteX88" fmla="*/ 126977 w 288985"/>
                <a:gd name="connsiteY88" fmla="*/ 244776 h 381992"/>
                <a:gd name="connsiteX89" fmla="*/ 99681 w 288985"/>
                <a:gd name="connsiteY89" fmla="*/ 340311 h 381992"/>
                <a:gd name="connsiteX90" fmla="*/ 72386 w 288985"/>
                <a:gd name="connsiteY90" fmla="*/ 299367 h 381992"/>
                <a:gd name="connsiteX91" fmla="*/ 31443 w 288985"/>
                <a:gd name="connsiteY91" fmla="*/ 285720 h 381992"/>
                <a:gd name="connsiteX92" fmla="*/ 72386 w 288985"/>
                <a:gd name="connsiteY92" fmla="*/ 313015 h 381992"/>
                <a:gd name="connsiteX93" fmla="*/ 140625 w 288985"/>
                <a:gd name="connsiteY93" fmla="*/ 299367 h 381992"/>
                <a:gd name="connsiteX94" fmla="*/ 99681 w 288985"/>
                <a:gd name="connsiteY94" fmla="*/ 313015 h 381992"/>
                <a:gd name="connsiteX95" fmla="*/ 58738 w 288985"/>
                <a:gd name="connsiteY95" fmla="*/ 285720 h 381992"/>
                <a:gd name="connsiteX96" fmla="*/ 17795 w 288985"/>
                <a:gd name="connsiteY96" fmla="*/ 272072 h 381992"/>
                <a:gd name="connsiteX97" fmla="*/ 86034 w 288985"/>
                <a:gd name="connsiteY97" fmla="*/ 258424 h 381992"/>
                <a:gd name="connsiteX98" fmla="*/ 45090 w 288985"/>
                <a:gd name="connsiteY98" fmla="*/ 272072 h 381992"/>
                <a:gd name="connsiteX99" fmla="*/ 99681 w 288985"/>
                <a:gd name="connsiteY99" fmla="*/ 285720 h 381992"/>
                <a:gd name="connsiteX100" fmla="*/ 58738 w 288985"/>
                <a:gd name="connsiteY100" fmla="*/ 299367 h 381992"/>
                <a:gd name="connsiteX101" fmla="*/ 72386 w 288985"/>
                <a:gd name="connsiteY101" fmla="*/ 258424 h 381992"/>
                <a:gd name="connsiteX102" fmla="*/ 31443 w 288985"/>
                <a:gd name="connsiteY102" fmla="*/ 272072 h 381992"/>
                <a:gd name="connsiteX103" fmla="*/ 45090 w 288985"/>
                <a:gd name="connsiteY103" fmla="*/ 313015 h 381992"/>
                <a:gd name="connsiteX104" fmla="*/ 86034 w 288985"/>
                <a:gd name="connsiteY104" fmla="*/ 326663 h 381992"/>
                <a:gd name="connsiteX105" fmla="*/ 72386 w 288985"/>
                <a:gd name="connsiteY105" fmla="*/ 285720 h 381992"/>
                <a:gd name="connsiteX106" fmla="*/ 31443 w 288985"/>
                <a:gd name="connsiteY106" fmla="*/ 299367 h 381992"/>
                <a:gd name="connsiteX107" fmla="*/ 72386 w 288985"/>
                <a:gd name="connsiteY107" fmla="*/ 313015 h 381992"/>
                <a:gd name="connsiteX108" fmla="*/ 86034 w 288985"/>
                <a:gd name="connsiteY108" fmla="*/ 272072 h 381992"/>
                <a:gd name="connsiteX109" fmla="*/ 72386 w 288985"/>
                <a:gd name="connsiteY109" fmla="*/ 203833 h 381992"/>
                <a:gd name="connsiteX110" fmla="*/ 154272 w 288985"/>
                <a:gd name="connsiteY110" fmla="*/ 176538 h 381992"/>
                <a:gd name="connsiteX111" fmla="*/ 17795 w 288985"/>
                <a:gd name="connsiteY111" fmla="*/ 162890 h 381992"/>
                <a:gd name="connsiteX112" fmla="*/ 31443 w 288985"/>
                <a:gd name="connsiteY112" fmla="*/ 217481 h 381992"/>
                <a:gd name="connsiteX113" fmla="*/ 45090 w 288985"/>
                <a:gd name="connsiteY113" fmla="*/ 258424 h 381992"/>
                <a:gd name="connsiteX114" fmla="*/ 17795 w 288985"/>
                <a:gd name="connsiteY114" fmla="*/ 367606 h 381992"/>
                <a:gd name="connsiteX115" fmla="*/ 31443 w 288985"/>
                <a:gd name="connsiteY115" fmla="*/ 326663 h 381992"/>
                <a:gd name="connsiteX116" fmla="*/ 58738 w 288985"/>
                <a:gd name="connsiteY116" fmla="*/ 285720 h 381992"/>
                <a:gd name="connsiteX117" fmla="*/ 72386 w 288985"/>
                <a:gd name="connsiteY117" fmla="*/ 326663 h 381992"/>
                <a:gd name="connsiteX118" fmla="*/ 113329 w 288985"/>
                <a:gd name="connsiteY118" fmla="*/ 353958 h 381992"/>
                <a:gd name="connsiteX119" fmla="*/ 31443 w 288985"/>
                <a:gd name="connsiteY119" fmla="*/ 326663 h 381992"/>
                <a:gd name="connsiteX120" fmla="*/ 72386 w 288985"/>
                <a:gd name="connsiteY120" fmla="*/ 340311 h 381992"/>
                <a:gd name="connsiteX121" fmla="*/ 31443 w 288985"/>
                <a:gd name="connsiteY121" fmla="*/ 353958 h 381992"/>
                <a:gd name="connsiteX122" fmla="*/ 72386 w 288985"/>
                <a:gd name="connsiteY122" fmla="*/ 367606 h 381992"/>
                <a:gd name="connsiteX123" fmla="*/ 45090 w 288985"/>
                <a:gd name="connsiteY123" fmla="*/ 326663 h 381992"/>
                <a:gd name="connsiteX124" fmla="*/ 86034 w 288985"/>
                <a:gd name="connsiteY124" fmla="*/ 244776 h 38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8985" h="381992">
                  <a:moveTo>
                    <a:pt x="86034" y="244776"/>
                  </a:moveTo>
                  <a:cubicBezTo>
                    <a:pt x="101956" y="235678"/>
                    <a:pt x="121575" y="264928"/>
                    <a:pt x="140625" y="272072"/>
                  </a:cubicBezTo>
                  <a:cubicBezTo>
                    <a:pt x="158188" y="278658"/>
                    <a:pt x="176459" y="285720"/>
                    <a:pt x="195216" y="285720"/>
                  </a:cubicBezTo>
                  <a:cubicBezTo>
                    <a:pt x="209602" y="285720"/>
                    <a:pt x="167920" y="276621"/>
                    <a:pt x="154272" y="272072"/>
                  </a:cubicBezTo>
                  <a:cubicBezTo>
                    <a:pt x="139964" y="229146"/>
                    <a:pt x="143495" y="219394"/>
                    <a:pt x="99681" y="190185"/>
                  </a:cubicBezTo>
                  <a:cubicBezTo>
                    <a:pt x="87711" y="182205"/>
                    <a:pt x="48566" y="166366"/>
                    <a:pt x="58738" y="176538"/>
                  </a:cubicBezTo>
                  <a:cubicBezTo>
                    <a:pt x="73124" y="190924"/>
                    <a:pt x="95132" y="194735"/>
                    <a:pt x="113329" y="203833"/>
                  </a:cubicBezTo>
                  <a:cubicBezTo>
                    <a:pt x="126977" y="217481"/>
                    <a:pt x="154272" y="225475"/>
                    <a:pt x="154272" y="244776"/>
                  </a:cubicBezTo>
                  <a:cubicBezTo>
                    <a:pt x="154272" y="261178"/>
                    <a:pt x="113329" y="217481"/>
                    <a:pt x="113329" y="217481"/>
                  </a:cubicBezTo>
                  <a:cubicBezTo>
                    <a:pt x="117878" y="244776"/>
                    <a:pt x="109691" y="277759"/>
                    <a:pt x="126977" y="299367"/>
                  </a:cubicBezTo>
                  <a:cubicBezTo>
                    <a:pt x="135964" y="310600"/>
                    <a:pt x="161487" y="298587"/>
                    <a:pt x="167920" y="285720"/>
                  </a:cubicBezTo>
                  <a:cubicBezTo>
                    <a:pt x="174354" y="272852"/>
                    <a:pt x="158821" y="258424"/>
                    <a:pt x="154272" y="244776"/>
                  </a:cubicBezTo>
                  <a:cubicBezTo>
                    <a:pt x="136075" y="249325"/>
                    <a:pt x="118438" y="258424"/>
                    <a:pt x="99681" y="258424"/>
                  </a:cubicBezTo>
                  <a:cubicBezTo>
                    <a:pt x="85295" y="258424"/>
                    <a:pt x="129391" y="253763"/>
                    <a:pt x="140625" y="244776"/>
                  </a:cubicBezTo>
                  <a:cubicBezTo>
                    <a:pt x="153433" y="234530"/>
                    <a:pt x="158822" y="217481"/>
                    <a:pt x="167920" y="203833"/>
                  </a:cubicBezTo>
                  <a:cubicBezTo>
                    <a:pt x="158822" y="181087"/>
                    <a:pt x="156309" y="154414"/>
                    <a:pt x="140625" y="135594"/>
                  </a:cubicBezTo>
                  <a:cubicBezTo>
                    <a:pt x="131415" y="124542"/>
                    <a:pt x="105024" y="108589"/>
                    <a:pt x="99681" y="121946"/>
                  </a:cubicBezTo>
                  <a:cubicBezTo>
                    <a:pt x="89404" y="147639"/>
                    <a:pt x="108780" y="176537"/>
                    <a:pt x="113329" y="203833"/>
                  </a:cubicBezTo>
                  <a:cubicBezTo>
                    <a:pt x="121336" y="179814"/>
                    <a:pt x="147304" y="137820"/>
                    <a:pt x="99681" y="121946"/>
                  </a:cubicBezTo>
                  <a:cubicBezTo>
                    <a:pt x="81887" y="116014"/>
                    <a:pt x="63287" y="131045"/>
                    <a:pt x="45090" y="135594"/>
                  </a:cubicBezTo>
                  <a:cubicBezTo>
                    <a:pt x="58738" y="144693"/>
                    <a:pt x="71363" y="170226"/>
                    <a:pt x="86034" y="162890"/>
                  </a:cubicBezTo>
                  <a:cubicBezTo>
                    <a:pt x="98901" y="156456"/>
                    <a:pt x="85253" y="128380"/>
                    <a:pt x="72386" y="121946"/>
                  </a:cubicBezTo>
                  <a:cubicBezTo>
                    <a:pt x="59519" y="115512"/>
                    <a:pt x="45091" y="131045"/>
                    <a:pt x="31443" y="135594"/>
                  </a:cubicBezTo>
                  <a:cubicBezTo>
                    <a:pt x="35992" y="158340"/>
                    <a:pt x="32223" y="184532"/>
                    <a:pt x="45090" y="203833"/>
                  </a:cubicBezTo>
                  <a:cubicBezTo>
                    <a:pt x="64942" y="233611"/>
                    <a:pt x="107125" y="210450"/>
                    <a:pt x="126977" y="203833"/>
                  </a:cubicBezTo>
                  <a:cubicBezTo>
                    <a:pt x="121778" y="188236"/>
                    <a:pt x="113979" y="128446"/>
                    <a:pt x="72386" y="149242"/>
                  </a:cubicBezTo>
                  <a:cubicBezTo>
                    <a:pt x="59519" y="155675"/>
                    <a:pt x="63287" y="176537"/>
                    <a:pt x="58738" y="190185"/>
                  </a:cubicBezTo>
                  <a:cubicBezTo>
                    <a:pt x="72386" y="199284"/>
                    <a:pt x="83597" y="220698"/>
                    <a:pt x="99681" y="217481"/>
                  </a:cubicBezTo>
                  <a:cubicBezTo>
                    <a:pt x="115765" y="214264"/>
                    <a:pt x="130955" y="192451"/>
                    <a:pt x="126977" y="176538"/>
                  </a:cubicBezTo>
                  <a:cubicBezTo>
                    <a:pt x="123488" y="162582"/>
                    <a:pt x="99682" y="167439"/>
                    <a:pt x="86034" y="162890"/>
                  </a:cubicBezTo>
                  <a:cubicBezTo>
                    <a:pt x="90583" y="176538"/>
                    <a:pt x="86324" y="198490"/>
                    <a:pt x="99681" y="203833"/>
                  </a:cubicBezTo>
                  <a:cubicBezTo>
                    <a:pt x="117097" y="210799"/>
                    <a:pt x="148340" y="207979"/>
                    <a:pt x="154272" y="190185"/>
                  </a:cubicBezTo>
                  <a:cubicBezTo>
                    <a:pt x="159459" y="174624"/>
                    <a:pt x="126977" y="171988"/>
                    <a:pt x="113329" y="162890"/>
                  </a:cubicBezTo>
                  <a:cubicBezTo>
                    <a:pt x="104231" y="176538"/>
                    <a:pt x="82056" y="187920"/>
                    <a:pt x="86034" y="203833"/>
                  </a:cubicBezTo>
                  <a:cubicBezTo>
                    <a:pt x="89523" y="217789"/>
                    <a:pt x="118997" y="229451"/>
                    <a:pt x="126977" y="217481"/>
                  </a:cubicBezTo>
                  <a:cubicBezTo>
                    <a:pt x="137381" y="201874"/>
                    <a:pt x="117878" y="181087"/>
                    <a:pt x="113329" y="162890"/>
                  </a:cubicBezTo>
                  <a:cubicBezTo>
                    <a:pt x="99681" y="167439"/>
                    <a:pt x="77729" y="163181"/>
                    <a:pt x="72386" y="176538"/>
                  </a:cubicBezTo>
                  <a:cubicBezTo>
                    <a:pt x="65420" y="193954"/>
                    <a:pt x="86034" y="231129"/>
                    <a:pt x="86034" y="231129"/>
                  </a:cubicBezTo>
                  <a:cubicBezTo>
                    <a:pt x="81485" y="244777"/>
                    <a:pt x="58000" y="272072"/>
                    <a:pt x="72386" y="272072"/>
                  </a:cubicBezTo>
                  <a:cubicBezTo>
                    <a:pt x="91687" y="272072"/>
                    <a:pt x="107226" y="249439"/>
                    <a:pt x="113329" y="231129"/>
                  </a:cubicBezTo>
                  <a:lnTo>
                    <a:pt x="99681" y="190185"/>
                  </a:lnTo>
                  <a:cubicBezTo>
                    <a:pt x="80374" y="196621"/>
                    <a:pt x="10816" y="207014"/>
                    <a:pt x="45090" y="258424"/>
                  </a:cubicBezTo>
                  <a:cubicBezTo>
                    <a:pt x="53070" y="270394"/>
                    <a:pt x="72386" y="249325"/>
                    <a:pt x="86034" y="244776"/>
                  </a:cubicBezTo>
                  <a:cubicBezTo>
                    <a:pt x="94859" y="218301"/>
                    <a:pt x="119073" y="181565"/>
                    <a:pt x="72386" y="162890"/>
                  </a:cubicBezTo>
                  <a:cubicBezTo>
                    <a:pt x="59029" y="157547"/>
                    <a:pt x="45091" y="171989"/>
                    <a:pt x="31443" y="176538"/>
                  </a:cubicBezTo>
                  <a:cubicBezTo>
                    <a:pt x="35992" y="190186"/>
                    <a:pt x="32223" y="211048"/>
                    <a:pt x="45090" y="217481"/>
                  </a:cubicBezTo>
                  <a:cubicBezTo>
                    <a:pt x="57958" y="223915"/>
                    <a:pt x="86034" y="218219"/>
                    <a:pt x="86034" y="203833"/>
                  </a:cubicBezTo>
                  <a:cubicBezTo>
                    <a:pt x="86034" y="187430"/>
                    <a:pt x="58738" y="185636"/>
                    <a:pt x="45090" y="176538"/>
                  </a:cubicBezTo>
                  <a:cubicBezTo>
                    <a:pt x="49639" y="194735"/>
                    <a:pt x="41961" y="222741"/>
                    <a:pt x="58738" y="231129"/>
                  </a:cubicBezTo>
                  <a:cubicBezTo>
                    <a:pt x="71606" y="237562"/>
                    <a:pt x="82558" y="200358"/>
                    <a:pt x="72386" y="190185"/>
                  </a:cubicBezTo>
                  <a:cubicBezTo>
                    <a:pt x="62214" y="180012"/>
                    <a:pt x="45091" y="199284"/>
                    <a:pt x="31443" y="203833"/>
                  </a:cubicBezTo>
                  <a:cubicBezTo>
                    <a:pt x="45091" y="208382"/>
                    <a:pt x="59519" y="223914"/>
                    <a:pt x="72386" y="217481"/>
                  </a:cubicBezTo>
                  <a:cubicBezTo>
                    <a:pt x="116244" y="195553"/>
                    <a:pt x="65483" y="149085"/>
                    <a:pt x="58738" y="135594"/>
                  </a:cubicBezTo>
                  <a:cubicBezTo>
                    <a:pt x="52304" y="122727"/>
                    <a:pt x="32223" y="101085"/>
                    <a:pt x="45090" y="94651"/>
                  </a:cubicBezTo>
                  <a:cubicBezTo>
                    <a:pt x="59761" y="87316"/>
                    <a:pt x="71363" y="114611"/>
                    <a:pt x="86034" y="121946"/>
                  </a:cubicBezTo>
                  <a:cubicBezTo>
                    <a:pt x="98901" y="128380"/>
                    <a:pt x="113329" y="131045"/>
                    <a:pt x="126977" y="135594"/>
                  </a:cubicBezTo>
                  <a:cubicBezTo>
                    <a:pt x="231430" y="65960"/>
                    <a:pt x="127903" y="122874"/>
                    <a:pt x="154272" y="149242"/>
                  </a:cubicBezTo>
                  <a:cubicBezTo>
                    <a:pt x="164445" y="159414"/>
                    <a:pt x="181568" y="140143"/>
                    <a:pt x="195216" y="135594"/>
                  </a:cubicBezTo>
                  <a:cubicBezTo>
                    <a:pt x="169820" y="122896"/>
                    <a:pt x="122187" y="79331"/>
                    <a:pt x="99681" y="135594"/>
                  </a:cubicBezTo>
                  <a:cubicBezTo>
                    <a:pt x="94338" y="148951"/>
                    <a:pt x="108780" y="162890"/>
                    <a:pt x="113329" y="176538"/>
                  </a:cubicBezTo>
                  <a:cubicBezTo>
                    <a:pt x="113331" y="176537"/>
                    <a:pt x="204313" y="158340"/>
                    <a:pt x="167920" y="121946"/>
                  </a:cubicBezTo>
                  <a:cubicBezTo>
                    <a:pt x="157748" y="111773"/>
                    <a:pt x="140625" y="131045"/>
                    <a:pt x="126977" y="135594"/>
                  </a:cubicBezTo>
                  <a:cubicBezTo>
                    <a:pt x="91240" y="28386"/>
                    <a:pt x="134297" y="151910"/>
                    <a:pt x="126977" y="162890"/>
                  </a:cubicBezTo>
                  <a:cubicBezTo>
                    <a:pt x="117879" y="176538"/>
                    <a:pt x="99682" y="144693"/>
                    <a:pt x="86034" y="135594"/>
                  </a:cubicBezTo>
                  <a:lnTo>
                    <a:pt x="195216" y="108299"/>
                  </a:lnTo>
                  <a:cubicBezTo>
                    <a:pt x="181568" y="121947"/>
                    <a:pt x="173573" y="149242"/>
                    <a:pt x="154272" y="149242"/>
                  </a:cubicBezTo>
                  <a:cubicBezTo>
                    <a:pt x="139886" y="149242"/>
                    <a:pt x="140625" y="93913"/>
                    <a:pt x="140625" y="108299"/>
                  </a:cubicBezTo>
                  <a:cubicBezTo>
                    <a:pt x="140625" y="127056"/>
                    <a:pt x="149723" y="144693"/>
                    <a:pt x="154272" y="162890"/>
                  </a:cubicBezTo>
                  <a:cubicBezTo>
                    <a:pt x="186117" y="158341"/>
                    <a:pt x="224688" y="169337"/>
                    <a:pt x="249807" y="149242"/>
                  </a:cubicBezTo>
                  <a:cubicBezTo>
                    <a:pt x="262615" y="138995"/>
                    <a:pt x="235319" y="118546"/>
                    <a:pt x="222511" y="108299"/>
                  </a:cubicBezTo>
                  <a:cubicBezTo>
                    <a:pt x="211277" y="99312"/>
                    <a:pt x="195216" y="99200"/>
                    <a:pt x="181568" y="94651"/>
                  </a:cubicBezTo>
                  <a:cubicBezTo>
                    <a:pt x="208863" y="90102"/>
                    <a:pt x="243887" y="100570"/>
                    <a:pt x="263454" y="81003"/>
                  </a:cubicBezTo>
                  <a:cubicBezTo>
                    <a:pt x="275052" y="69405"/>
                    <a:pt x="237182" y="61043"/>
                    <a:pt x="222511" y="53708"/>
                  </a:cubicBezTo>
                  <a:cubicBezTo>
                    <a:pt x="209644" y="47274"/>
                    <a:pt x="195216" y="44609"/>
                    <a:pt x="181568" y="40060"/>
                  </a:cubicBezTo>
                  <a:cubicBezTo>
                    <a:pt x="150129" y="61019"/>
                    <a:pt x="126977" y="64351"/>
                    <a:pt x="126977" y="108299"/>
                  </a:cubicBezTo>
                  <a:cubicBezTo>
                    <a:pt x="126977" y="122685"/>
                    <a:pt x="136076" y="135594"/>
                    <a:pt x="140625" y="149242"/>
                  </a:cubicBezTo>
                  <a:cubicBezTo>
                    <a:pt x="167920" y="144693"/>
                    <a:pt x="202944" y="155161"/>
                    <a:pt x="222511" y="135594"/>
                  </a:cubicBezTo>
                  <a:cubicBezTo>
                    <a:pt x="234109" y="123996"/>
                    <a:pt x="193166" y="119897"/>
                    <a:pt x="181568" y="108299"/>
                  </a:cubicBezTo>
                  <a:cubicBezTo>
                    <a:pt x="169969" y="96700"/>
                    <a:pt x="154272" y="67355"/>
                    <a:pt x="154272" y="67355"/>
                  </a:cubicBezTo>
                  <a:cubicBezTo>
                    <a:pt x="288985" y="0"/>
                    <a:pt x="170199" y="64326"/>
                    <a:pt x="154272" y="53708"/>
                  </a:cubicBezTo>
                  <a:cubicBezTo>
                    <a:pt x="142302" y="45728"/>
                    <a:pt x="163371" y="26412"/>
                    <a:pt x="167920" y="12764"/>
                  </a:cubicBezTo>
                  <a:cubicBezTo>
                    <a:pt x="181568" y="21863"/>
                    <a:pt x="208863" y="23657"/>
                    <a:pt x="208863" y="40060"/>
                  </a:cubicBezTo>
                  <a:cubicBezTo>
                    <a:pt x="208863" y="108214"/>
                    <a:pt x="111511" y="62199"/>
                    <a:pt x="208863" y="94651"/>
                  </a:cubicBezTo>
                  <a:cubicBezTo>
                    <a:pt x="213412" y="81003"/>
                    <a:pt x="227854" y="67065"/>
                    <a:pt x="222511" y="53708"/>
                  </a:cubicBezTo>
                  <a:cubicBezTo>
                    <a:pt x="216419" y="38479"/>
                    <a:pt x="190666" y="12764"/>
                    <a:pt x="181568" y="26412"/>
                  </a:cubicBezTo>
                  <a:cubicBezTo>
                    <a:pt x="168701" y="45713"/>
                    <a:pt x="195216" y="94651"/>
                    <a:pt x="195216" y="94651"/>
                  </a:cubicBezTo>
                  <a:cubicBezTo>
                    <a:pt x="181568" y="112848"/>
                    <a:pt x="164444" y="128897"/>
                    <a:pt x="154272" y="149242"/>
                  </a:cubicBezTo>
                  <a:cubicBezTo>
                    <a:pt x="145884" y="166019"/>
                    <a:pt x="145778" y="185798"/>
                    <a:pt x="140625" y="203833"/>
                  </a:cubicBezTo>
                  <a:cubicBezTo>
                    <a:pt x="136673" y="217665"/>
                    <a:pt x="130929" y="230944"/>
                    <a:pt x="126977" y="244776"/>
                  </a:cubicBezTo>
                  <a:cubicBezTo>
                    <a:pt x="92700" y="364743"/>
                    <a:pt x="132406" y="242135"/>
                    <a:pt x="99681" y="340311"/>
                  </a:cubicBezTo>
                  <a:cubicBezTo>
                    <a:pt x="90583" y="326663"/>
                    <a:pt x="85194" y="309614"/>
                    <a:pt x="72386" y="299367"/>
                  </a:cubicBezTo>
                  <a:cubicBezTo>
                    <a:pt x="61153" y="290380"/>
                    <a:pt x="31443" y="271334"/>
                    <a:pt x="31443" y="285720"/>
                  </a:cubicBezTo>
                  <a:cubicBezTo>
                    <a:pt x="31443" y="302122"/>
                    <a:pt x="58738" y="303917"/>
                    <a:pt x="72386" y="313015"/>
                  </a:cubicBezTo>
                  <a:cubicBezTo>
                    <a:pt x="95132" y="308466"/>
                    <a:pt x="117428" y="299367"/>
                    <a:pt x="140625" y="299367"/>
                  </a:cubicBezTo>
                  <a:cubicBezTo>
                    <a:pt x="155011" y="299367"/>
                    <a:pt x="113872" y="315380"/>
                    <a:pt x="99681" y="313015"/>
                  </a:cubicBezTo>
                  <a:cubicBezTo>
                    <a:pt x="83502" y="310319"/>
                    <a:pt x="73409" y="293055"/>
                    <a:pt x="58738" y="285720"/>
                  </a:cubicBezTo>
                  <a:cubicBezTo>
                    <a:pt x="45871" y="279286"/>
                    <a:pt x="31443" y="276621"/>
                    <a:pt x="17795" y="272072"/>
                  </a:cubicBezTo>
                  <a:cubicBezTo>
                    <a:pt x="40541" y="267523"/>
                    <a:pt x="62837" y="258424"/>
                    <a:pt x="86034" y="258424"/>
                  </a:cubicBezTo>
                  <a:cubicBezTo>
                    <a:pt x="100420" y="258424"/>
                    <a:pt x="38657" y="259204"/>
                    <a:pt x="45090" y="272072"/>
                  </a:cubicBezTo>
                  <a:cubicBezTo>
                    <a:pt x="53478" y="288849"/>
                    <a:pt x="81484" y="281171"/>
                    <a:pt x="99681" y="285720"/>
                  </a:cubicBezTo>
                  <a:cubicBezTo>
                    <a:pt x="86033" y="290269"/>
                    <a:pt x="68910" y="309540"/>
                    <a:pt x="58738" y="299367"/>
                  </a:cubicBezTo>
                  <a:cubicBezTo>
                    <a:pt x="48566" y="289194"/>
                    <a:pt x="82558" y="268596"/>
                    <a:pt x="72386" y="258424"/>
                  </a:cubicBezTo>
                  <a:cubicBezTo>
                    <a:pt x="62214" y="248252"/>
                    <a:pt x="45091" y="267523"/>
                    <a:pt x="31443" y="272072"/>
                  </a:cubicBezTo>
                  <a:cubicBezTo>
                    <a:pt x="35992" y="285720"/>
                    <a:pt x="34918" y="302843"/>
                    <a:pt x="45090" y="313015"/>
                  </a:cubicBezTo>
                  <a:cubicBezTo>
                    <a:pt x="55263" y="323188"/>
                    <a:pt x="75861" y="336835"/>
                    <a:pt x="86034" y="326663"/>
                  </a:cubicBezTo>
                  <a:cubicBezTo>
                    <a:pt x="96207" y="316491"/>
                    <a:pt x="76935" y="299368"/>
                    <a:pt x="72386" y="285720"/>
                  </a:cubicBezTo>
                  <a:cubicBezTo>
                    <a:pt x="58738" y="290269"/>
                    <a:pt x="31443" y="284981"/>
                    <a:pt x="31443" y="299367"/>
                  </a:cubicBezTo>
                  <a:cubicBezTo>
                    <a:pt x="31443" y="313753"/>
                    <a:pt x="59519" y="319448"/>
                    <a:pt x="72386" y="313015"/>
                  </a:cubicBezTo>
                  <a:cubicBezTo>
                    <a:pt x="85253" y="306582"/>
                    <a:pt x="81485" y="285720"/>
                    <a:pt x="86034" y="272072"/>
                  </a:cubicBezTo>
                  <a:cubicBezTo>
                    <a:pt x="81485" y="249326"/>
                    <a:pt x="58903" y="222709"/>
                    <a:pt x="72386" y="203833"/>
                  </a:cubicBezTo>
                  <a:cubicBezTo>
                    <a:pt x="89109" y="180420"/>
                    <a:pt x="154272" y="176538"/>
                    <a:pt x="154272" y="176538"/>
                  </a:cubicBezTo>
                  <a:cubicBezTo>
                    <a:pt x="108780" y="171989"/>
                    <a:pt x="61168" y="148432"/>
                    <a:pt x="17795" y="162890"/>
                  </a:cubicBezTo>
                  <a:cubicBezTo>
                    <a:pt x="0" y="168822"/>
                    <a:pt x="26290" y="199446"/>
                    <a:pt x="31443" y="217481"/>
                  </a:cubicBezTo>
                  <a:cubicBezTo>
                    <a:pt x="35395" y="231313"/>
                    <a:pt x="45090" y="258424"/>
                    <a:pt x="45090" y="258424"/>
                  </a:cubicBezTo>
                  <a:cubicBezTo>
                    <a:pt x="34322" y="290731"/>
                    <a:pt x="17795" y="334671"/>
                    <a:pt x="17795" y="367606"/>
                  </a:cubicBezTo>
                  <a:cubicBezTo>
                    <a:pt x="17795" y="381992"/>
                    <a:pt x="25009" y="339530"/>
                    <a:pt x="31443" y="326663"/>
                  </a:cubicBezTo>
                  <a:cubicBezTo>
                    <a:pt x="38778" y="311992"/>
                    <a:pt x="49640" y="299368"/>
                    <a:pt x="58738" y="285720"/>
                  </a:cubicBezTo>
                  <a:cubicBezTo>
                    <a:pt x="63287" y="299368"/>
                    <a:pt x="63399" y="315430"/>
                    <a:pt x="72386" y="326663"/>
                  </a:cubicBezTo>
                  <a:cubicBezTo>
                    <a:pt x="82633" y="339471"/>
                    <a:pt x="129731" y="353958"/>
                    <a:pt x="113329" y="353958"/>
                  </a:cubicBezTo>
                  <a:cubicBezTo>
                    <a:pt x="84557" y="353958"/>
                    <a:pt x="58738" y="335761"/>
                    <a:pt x="31443" y="326663"/>
                  </a:cubicBezTo>
                  <a:lnTo>
                    <a:pt x="72386" y="340311"/>
                  </a:lnTo>
                  <a:cubicBezTo>
                    <a:pt x="58738" y="344860"/>
                    <a:pt x="31443" y="339572"/>
                    <a:pt x="31443" y="353958"/>
                  </a:cubicBezTo>
                  <a:cubicBezTo>
                    <a:pt x="31443" y="368344"/>
                    <a:pt x="65953" y="380473"/>
                    <a:pt x="72386" y="367606"/>
                  </a:cubicBezTo>
                  <a:cubicBezTo>
                    <a:pt x="79721" y="352935"/>
                    <a:pt x="54189" y="340311"/>
                    <a:pt x="45090" y="326663"/>
                  </a:cubicBezTo>
                  <a:cubicBezTo>
                    <a:pt x="61615" y="277088"/>
                    <a:pt x="70112" y="253874"/>
                    <a:pt x="86034" y="244776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856094" y="1164184"/>
              <a:ext cx="680340" cy="748709"/>
            </a:xfrm>
            <a:custGeom>
              <a:avLst/>
              <a:gdLst>
                <a:gd name="connsiteX0" fmla="*/ 464025 w 680340"/>
                <a:gd name="connsiteY0" fmla="*/ 664616 h 748709"/>
                <a:gd name="connsiteX1" fmla="*/ 504969 w 680340"/>
                <a:gd name="connsiteY1" fmla="*/ 650968 h 748709"/>
                <a:gd name="connsiteX2" fmla="*/ 641446 w 680340"/>
                <a:gd name="connsiteY2" fmla="*/ 623673 h 748709"/>
                <a:gd name="connsiteX3" fmla="*/ 600503 w 680340"/>
                <a:gd name="connsiteY3" fmla="*/ 582729 h 748709"/>
                <a:gd name="connsiteX4" fmla="*/ 573207 w 680340"/>
                <a:gd name="connsiteY4" fmla="*/ 541786 h 748709"/>
                <a:gd name="connsiteX5" fmla="*/ 586855 w 680340"/>
                <a:gd name="connsiteY5" fmla="*/ 582729 h 748709"/>
                <a:gd name="connsiteX6" fmla="*/ 627799 w 680340"/>
                <a:gd name="connsiteY6" fmla="*/ 596377 h 748709"/>
                <a:gd name="connsiteX7" fmla="*/ 668742 w 680340"/>
                <a:gd name="connsiteY7" fmla="*/ 623673 h 748709"/>
                <a:gd name="connsiteX8" fmla="*/ 573207 w 680340"/>
                <a:gd name="connsiteY8" fmla="*/ 596377 h 748709"/>
                <a:gd name="connsiteX9" fmla="*/ 532264 w 680340"/>
                <a:gd name="connsiteY9" fmla="*/ 569082 h 748709"/>
                <a:gd name="connsiteX10" fmla="*/ 491321 w 680340"/>
                <a:gd name="connsiteY10" fmla="*/ 555434 h 748709"/>
                <a:gd name="connsiteX11" fmla="*/ 545912 w 680340"/>
                <a:gd name="connsiteY11" fmla="*/ 582729 h 748709"/>
                <a:gd name="connsiteX12" fmla="*/ 586855 w 680340"/>
                <a:gd name="connsiteY12" fmla="*/ 596377 h 748709"/>
                <a:gd name="connsiteX13" fmla="*/ 545912 w 680340"/>
                <a:gd name="connsiteY13" fmla="*/ 555434 h 748709"/>
                <a:gd name="connsiteX14" fmla="*/ 504969 w 680340"/>
                <a:gd name="connsiteY14" fmla="*/ 528138 h 748709"/>
                <a:gd name="connsiteX15" fmla="*/ 559560 w 680340"/>
                <a:gd name="connsiteY15" fmla="*/ 555434 h 748709"/>
                <a:gd name="connsiteX16" fmla="*/ 518616 w 680340"/>
                <a:gd name="connsiteY16" fmla="*/ 528138 h 748709"/>
                <a:gd name="connsiteX17" fmla="*/ 559560 w 680340"/>
                <a:gd name="connsiteY17" fmla="*/ 569082 h 748709"/>
                <a:gd name="connsiteX18" fmla="*/ 477673 w 680340"/>
                <a:gd name="connsiteY18" fmla="*/ 514491 h 748709"/>
                <a:gd name="connsiteX19" fmla="*/ 518616 w 680340"/>
                <a:gd name="connsiteY19" fmla="*/ 528138 h 748709"/>
                <a:gd name="connsiteX20" fmla="*/ 559560 w 680340"/>
                <a:gd name="connsiteY20" fmla="*/ 541786 h 748709"/>
                <a:gd name="connsiteX21" fmla="*/ 545912 w 680340"/>
                <a:gd name="connsiteY21" fmla="*/ 528138 h 748709"/>
                <a:gd name="connsiteX22" fmla="*/ 518616 w 680340"/>
                <a:gd name="connsiteY22" fmla="*/ 487195 h 748709"/>
                <a:gd name="connsiteX23" fmla="*/ 559560 w 680340"/>
                <a:gd name="connsiteY23" fmla="*/ 500843 h 748709"/>
                <a:gd name="connsiteX24" fmla="*/ 518616 w 680340"/>
                <a:gd name="connsiteY24" fmla="*/ 514491 h 748709"/>
                <a:gd name="connsiteX25" fmla="*/ 559560 w 680340"/>
                <a:gd name="connsiteY25" fmla="*/ 555434 h 748709"/>
                <a:gd name="connsiteX26" fmla="*/ 504969 w 680340"/>
                <a:gd name="connsiteY26" fmla="*/ 459900 h 748709"/>
                <a:gd name="connsiteX27" fmla="*/ 518616 w 680340"/>
                <a:gd name="connsiteY27" fmla="*/ 500843 h 748709"/>
                <a:gd name="connsiteX28" fmla="*/ 573207 w 680340"/>
                <a:gd name="connsiteY28" fmla="*/ 555434 h 748709"/>
                <a:gd name="connsiteX29" fmla="*/ 573207 w 680340"/>
                <a:gd name="connsiteY29" fmla="*/ 473547 h 748709"/>
                <a:gd name="connsiteX30" fmla="*/ 532264 w 680340"/>
                <a:gd name="connsiteY30" fmla="*/ 459900 h 748709"/>
                <a:gd name="connsiteX31" fmla="*/ 504969 w 680340"/>
                <a:gd name="connsiteY31" fmla="*/ 418956 h 748709"/>
                <a:gd name="connsiteX32" fmla="*/ 464025 w 680340"/>
                <a:gd name="connsiteY32" fmla="*/ 405309 h 748709"/>
                <a:gd name="connsiteX33" fmla="*/ 504969 w 680340"/>
                <a:gd name="connsiteY33" fmla="*/ 432604 h 748709"/>
                <a:gd name="connsiteX34" fmla="*/ 504969 w 680340"/>
                <a:gd name="connsiteY34" fmla="*/ 569082 h 748709"/>
                <a:gd name="connsiteX35" fmla="*/ 368491 w 680340"/>
                <a:gd name="connsiteY35" fmla="*/ 405309 h 748709"/>
                <a:gd name="connsiteX36" fmla="*/ 341196 w 680340"/>
                <a:gd name="connsiteY36" fmla="*/ 364365 h 748709"/>
                <a:gd name="connsiteX37" fmla="*/ 423082 w 680340"/>
                <a:gd name="connsiteY37" fmla="*/ 405309 h 748709"/>
                <a:gd name="connsiteX38" fmla="*/ 464025 w 680340"/>
                <a:gd name="connsiteY38" fmla="*/ 432604 h 748709"/>
                <a:gd name="connsiteX39" fmla="*/ 477673 w 680340"/>
                <a:gd name="connsiteY39" fmla="*/ 473547 h 748709"/>
                <a:gd name="connsiteX40" fmla="*/ 559560 w 680340"/>
                <a:gd name="connsiteY40" fmla="*/ 473547 h 748709"/>
                <a:gd name="connsiteX41" fmla="*/ 504969 w 680340"/>
                <a:gd name="connsiteY41" fmla="*/ 405309 h 748709"/>
                <a:gd name="connsiteX42" fmla="*/ 436730 w 680340"/>
                <a:gd name="connsiteY42" fmla="*/ 350717 h 748709"/>
                <a:gd name="connsiteX43" fmla="*/ 395787 w 680340"/>
                <a:gd name="connsiteY43" fmla="*/ 309774 h 748709"/>
                <a:gd name="connsiteX44" fmla="*/ 354843 w 680340"/>
                <a:gd name="connsiteY44" fmla="*/ 282479 h 748709"/>
                <a:gd name="connsiteX45" fmla="*/ 382139 w 680340"/>
                <a:gd name="connsiteY45" fmla="*/ 364365 h 748709"/>
                <a:gd name="connsiteX46" fmla="*/ 436730 w 680340"/>
                <a:gd name="connsiteY46" fmla="*/ 528138 h 748709"/>
                <a:gd name="connsiteX47" fmla="*/ 491321 w 680340"/>
                <a:gd name="connsiteY47" fmla="*/ 541786 h 748709"/>
                <a:gd name="connsiteX48" fmla="*/ 518616 w 680340"/>
                <a:gd name="connsiteY48" fmla="*/ 582729 h 748709"/>
                <a:gd name="connsiteX49" fmla="*/ 573207 w 680340"/>
                <a:gd name="connsiteY49" fmla="*/ 691912 h 748709"/>
                <a:gd name="connsiteX50" fmla="*/ 600503 w 680340"/>
                <a:gd name="connsiteY50" fmla="*/ 650968 h 748709"/>
                <a:gd name="connsiteX51" fmla="*/ 559560 w 680340"/>
                <a:gd name="connsiteY51" fmla="*/ 569082 h 748709"/>
                <a:gd name="connsiteX52" fmla="*/ 600503 w 680340"/>
                <a:gd name="connsiteY52" fmla="*/ 555434 h 748709"/>
                <a:gd name="connsiteX53" fmla="*/ 559560 w 680340"/>
                <a:gd name="connsiteY53" fmla="*/ 459900 h 748709"/>
                <a:gd name="connsiteX54" fmla="*/ 518616 w 680340"/>
                <a:gd name="connsiteY54" fmla="*/ 446252 h 748709"/>
                <a:gd name="connsiteX55" fmla="*/ 450378 w 680340"/>
                <a:gd name="connsiteY55" fmla="*/ 364365 h 748709"/>
                <a:gd name="connsiteX56" fmla="*/ 409434 w 680340"/>
                <a:gd name="connsiteY56" fmla="*/ 337070 h 748709"/>
                <a:gd name="connsiteX57" fmla="*/ 450378 w 680340"/>
                <a:gd name="connsiteY57" fmla="*/ 350717 h 748709"/>
                <a:gd name="connsiteX58" fmla="*/ 464025 w 680340"/>
                <a:gd name="connsiteY58" fmla="*/ 391661 h 748709"/>
                <a:gd name="connsiteX59" fmla="*/ 477673 w 680340"/>
                <a:gd name="connsiteY59" fmla="*/ 514491 h 748709"/>
                <a:gd name="connsiteX60" fmla="*/ 586855 w 680340"/>
                <a:gd name="connsiteY60" fmla="*/ 500843 h 748709"/>
                <a:gd name="connsiteX61" fmla="*/ 504969 w 680340"/>
                <a:gd name="connsiteY61" fmla="*/ 418956 h 748709"/>
                <a:gd name="connsiteX62" fmla="*/ 436730 w 680340"/>
                <a:gd name="connsiteY62" fmla="*/ 350717 h 748709"/>
                <a:gd name="connsiteX63" fmla="*/ 491321 w 680340"/>
                <a:gd name="connsiteY63" fmla="*/ 418956 h 748709"/>
                <a:gd name="connsiteX64" fmla="*/ 545912 w 680340"/>
                <a:gd name="connsiteY64" fmla="*/ 473547 h 748709"/>
                <a:gd name="connsiteX65" fmla="*/ 573207 w 680340"/>
                <a:gd name="connsiteY65" fmla="*/ 514491 h 748709"/>
                <a:gd name="connsiteX66" fmla="*/ 532264 w 680340"/>
                <a:gd name="connsiteY66" fmla="*/ 473547 h 748709"/>
                <a:gd name="connsiteX67" fmla="*/ 504969 w 680340"/>
                <a:gd name="connsiteY67" fmla="*/ 364365 h 748709"/>
                <a:gd name="connsiteX68" fmla="*/ 491321 w 680340"/>
                <a:gd name="connsiteY68" fmla="*/ 405309 h 748709"/>
                <a:gd name="connsiteX69" fmla="*/ 504969 w 680340"/>
                <a:gd name="connsiteY69" fmla="*/ 446252 h 748709"/>
                <a:gd name="connsiteX70" fmla="*/ 518616 w 680340"/>
                <a:gd name="connsiteY70" fmla="*/ 514491 h 748709"/>
                <a:gd name="connsiteX71" fmla="*/ 559560 w 680340"/>
                <a:gd name="connsiteY71" fmla="*/ 500843 h 748709"/>
                <a:gd name="connsiteX72" fmla="*/ 504969 w 680340"/>
                <a:gd name="connsiteY72" fmla="*/ 432604 h 748709"/>
                <a:gd name="connsiteX73" fmla="*/ 450378 w 680340"/>
                <a:gd name="connsiteY73" fmla="*/ 350717 h 748709"/>
                <a:gd name="connsiteX74" fmla="*/ 423082 w 680340"/>
                <a:gd name="connsiteY74" fmla="*/ 309774 h 748709"/>
                <a:gd name="connsiteX75" fmla="*/ 395787 w 680340"/>
                <a:gd name="connsiteY75" fmla="*/ 227888 h 748709"/>
                <a:gd name="connsiteX76" fmla="*/ 368491 w 680340"/>
                <a:gd name="connsiteY76" fmla="*/ 364365 h 748709"/>
                <a:gd name="connsiteX77" fmla="*/ 327548 w 680340"/>
                <a:gd name="connsiteY77" fmla="*/ 337070 h 748709"/>
                <a:gd name="connsiteX78" fmla="*/ 272957 w 680340"/>
                <a:gd name="connsiteY78" fmla="*/ 350717 h 748709"/>
                <a:gd name="connsiteX79" fmla="*/ 204718 w 680340"/>
                <a:gd name="connsiteY79" fmla="*/ 378013 h 748709"/>
                <a:gd name="connsiteX80" fmla="*/ 109184 w 680340"/>
                <a:gd name="connsiteY80" fmla="*/ 350717 h 748709"/>
                <a:gd name="connsiteX81" fmla="*/ 109184 w 680340"/>
                <a:gd name="connsiteY81" fmla="*/ 378013 h 748709"/>
                <a:gd name="connsiteX82" fmla="*/ 163775 w 680340"/>
                <a:gd name="connsiteY82" fmla="*/ 364365 h 748709"/>
                <a:gd name="connsiteX83" fmla="*/ 245661 w 680340"/>
                <a:gd name="connsiteY83" fmla="*/ 323422 h 748709"/>
                <a:gd name="connsiteX84" fmla="*/ 286605 w 680340"/>
                <a:gd name="connsiteY84" fmla="*/ 337070 h 748709"/>
                <a:gd name="connsiteX85" fmla="*/ 300252 w 680340"/>
                <a:gd name="connsiteY85" fmla="*/ 391661 h 748709"/>
                <a:gd name="connsiteX86" fmla="*/ 341196 w 680340"/>
                <a:gd name="connsiteY86" fmla="*/ 500843 h 748709"/>
                <a:gd name="connsiteX87" fmla="*/ 423082 w 680340"/>
                <a:gd name="connsiteY87" fmla="*/ 582729 h 748709"/>
                <a:gd name="connsiteX88" fmla="*/ 504969 w 680340"/>
                <a:gd name="connsiteY88" fmla="*/ 678264 h 748709"/>
                <a:gd name="connsiteX89" fmla="*/ 545912 w 680340"/>
                <a:gd name="connsiteY89" fmla="*/ 664616 h 748709"/>
                <a:gd name="connsiteX90" fmla="*/ 559560 w 680340"/>
                <a:gd name="connsiteY90" fmla="*/ 500843 h 748709"/>
                <a:gd name="connsiteX91" fmla="*/ 532264 w 680340"/>
                <a:gd name="connsiteY91" fmla="*/ 459900 h 748709"/>
                <a:gd name="connsiteX92" fmla="*/ 600503 w 680340"/>
                <a:gd name="connsiteY92" fmla="*/ 473547 h 748709"/>
                <a:gd name="connsiteX93" fmla="*/ 586855 w 680340"/>
                <a:gd name="connsiteY93" fmla="*/ 596377 h 748709"/>
                <a:gd name="connsiteX94" fmla="*/ 545912 w 680340"/>
                <a:gd name="connsiteY94" fmla="*/ 582729 h 748709"/>
                <a:gd name="connsiteX95" fmla="*/ 504969 w 680340"/>
                <a:gd name="connsiteY95" fmla="*/ 446252 h 748709"/>
                <a:gd name="connsiteX96" fmla="*/ 477673 w 680340"/>
                <a:gd name="connsiteY96" fmla="*/ 405309 h 748709"/>
                <a:gd name="connsiteX97" fmla="*/ 491321 w 680340"/>
                <a:gd name="connsiteY97" fmla="*/ 446252 h 748709"/>
                <a:gd name="connsiteX98" fmla="*/ 532264 w 680340"/>
                <a:gd name="connsiteY98" fmla="*/ 473547 h 748709"/>
                <a:gd name="connsiteX99" fmla="*/ 545912 w 680340"/>
                <a:gd name="connsiteY99" fmla="*/ 432604 h 748709"/>
                <a:gd name="connsiteX100" fmla="*/ 518616 w 680340"/>
                <a:gd name="connsiteY100" fmla="*/ 350717 h 748709"/>
                <a:gd name="connsiteX101" fmla="*/ 504969 w 680340"/>
                <a:gd name="connsiteY101" fmla="*/ 309774 h 748709"/>
                <a:gd name="connsiteX102" fmla="*/ 464025 w 680340"/>
                <a:gd name="connsiteY102" fmla="*/ 255183 h 74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680340" h="748709">
                  <a:moveTo>
                    <a:pt x="464025" y="664616"/>
                  </a:moveTo>
                  <a:cubicBezTo>
                    <a:pt x="477673" y="660067"/>
                    <a:pt x="490951" y="654203"/>
                    <a:pt x="504969" y="650968"/>
                  </a:cubicBezTo>
                  <a:cubicBezTo>
                    <a:pt x="550174" y="640536"/>
                    <a:pt x="603694" y="650639"/>
                    <a:pt x="641446" y="623673"/>
                  </a:cubicBezTo>
                  <a:cubicBezTo>
                    <a:pt x="657152" y="612455"/>
                    <a:pt x="612859" y="597556"/>
                    <a:pt x="600503" y="582729"/>
                  </a:cubicBezTo>
                  <a:cubicBezTo>
                    <a:pt x="590002" y="570128"/>
                    <a:pt x="589610" y="541786"/>
                    <a:pt x="573207" y="541786"/>
                  </a:cubicBezTo>
                  <a:cubicBezTo>
                    <a:pt x="558821" y="541786"/>
                    <a:pt x="576683" y="572557"/>
                    <a:pt x="586855" y="582729"/>
                  </a:cubicBezTo>
                  <a:cubicBezTo>
                    <a:pt x="597028" y="592902"/>
                    <a:pt x="614151" y="591828"/>
                    <a:pt x="627799" y="596377"/>
                  </a:cubicBezTo>
                  <a:cubicBezTo>
                    <a:pt x="641447" y="605476"/>
                    <a:pt x="680340" y="612075"/>
                    <a:pt x="668742" y="623673"/>
                  </a:cubicBezTo>
                  <a:cubicBezTo>
                    <a:pt x="665827" y="626588"/>
                    <a:pt x="581607" y="600577"/>
                    <a:pt x="573207" y="596377"/>
                  </a:cubicBezTo>
                  <a:cubicBezTo>
                    <a:pt x="558536" y="589042"/>
                    <a:pt x="546935" y="576417"/>
                    <a:pt x="532264" y="569082"/>
                  </a:cubicBezTo>
                  <a:cubicBezTo>
                    <a:pt x="519397" y="562648"/>
                    <a:pt x="481148" y="545262"/>
                    <a:pt x="491321" y="555434"/>
                  </a:cubicBezTo>
                  <a:cubicBezTo>
                    <a:pt x="505707" y="569819"/>
                    <a:pt x="527212" y="574715"/>
                    <a:pt x="545912" y="582729"/>
                  </a:cubicBezTo>
                  <a:cubicBezTo>
                    <a:pt x="559135" y="588396"/>
                    <a:pt x="573207" y="591828"/>
                    <a:pt x="586855" y="596377"/>
                  </a:cubicBezTo>
                  <a:cubicBezTo>
                    <a:pt x="573207" y="582729"/>
                    <a:pt x="560739" y="567790"/>
                    <a:pt x="545912" y="555434"/>
                  </a:cubicBezTo>
                  <a:cubicBezTo>
                    <a:pt x="533311" y="544933"/>
                    <a:pt x="488566" y="528138"/>
                    <a:pt x="504969" y="528138"/>
                  </a:cubicBezTo>
                  <a:cubicBezTo>
                    <a:pt x="525314" y="528138"/>
                    <a:pt x="576488" y="566719"/>
                    <a:pt x="559560" y="555434"/>
                  </a:cubicBezTo>
                  <a:cubicBezTo>
                    <a:pt x="545912" y="546335"/>
                    <a:pt x="518616" y="511735"/>
                    <a:pt x="518616" y="528138"/>
                  </a:cubicBezTo>
                  <a:cubicBezTo>
                    <a:pt x="518616" y="547439"/>
                    <a:pt x="577871" y="575185"/>
                    <a:pt x="559560" y="569082"/>
                  </a:cubicBezTo>
                  <a:cubicBezTo>
                    <a:pt x="528438" y="558709"/>
                    <a:pt x="446551" y="504118"/>
                    <a:pt x="477673" y="514491"/>
                  </a:cubicBezTo>
                  <a:lnTo>
                    <a:pt x="518616" y="528138"/>
                  </a:lnTo>
                  <a:cubicBezTo>
                    <a:pt x="532264" y="532687"/>
                    <a:pt x="572428" y="548220"/>
                    <a:pt x="559560" y="541786"/>
                  </a:cubicBezTo>
                  <a:cubicBezTo>
                    <a:pt x="492102" y="508058"/>
                    <a:pt x="485668" y="508058"/>
                    <a:pt x="545912" y="528138"/>
                  </a:cubicBezTo>
                  <a:cubicBezTo>
                    <a:pt x="536813" y="514490"/>
                    <a:pt x="511280" y="501866"/>
                    <a:pt x="518616" y="487195"/>
                  </a:cubicBezTo>
                  <a:cubicBezTo>
                    <a:pt x="525050" y="474328"/>
                    <a:pt x="559560" y="500843"/>
                    <a:pt x="559560" y="500843"/>
                  </a:cubicBezTo>
                  <a:cubicBezTo>
                    <a:pt x="545912" y="505392"/>
                    <a:pt x="518616" y="500105"/>
                    <a:pt x="518616" y="514491"/>
                  </a:cubicBezTo>
                  <a:cubicBezTo>
                    <a:pt x="518616" y="533792"/>
                    <a:pt x="545912" y="569082"/>
                    <a:pt x="559560" y="555434"/>
                  </a:cubicBezTo>
                  <a:cubicBezTo>
                    <a:pt x="566485" y="548509"/>
                    <a:pt x="510045" y="467515"/>
                    <a:pt x="504969" y="459900"/>
                  </a:cubicBezTo>
                  <a:cubicBezTo>
                    <a:pt x="509518" y="473548"/>
                    <a:pt x="508444" y="490671"/>
                    <a:pt x="518616" y="500843"/>
                  </a:cubicBezTo>
                  <a:cubicBezTo>
                    <a:pt x="591403" y="573630"/>
                    <a:pt x="536816" y="446254"/>
                    <a:pt x="573207" y="555434"/>
                  </a:cubicBezTo>
                  <a:cubicBezTo>
                    <a:pt x="582306" y="528138"/>
                    <a:pt x="600503" y="500843"/>
                    <a:pt x="573207" y="473547"/>
                  </a:cubicBezTo>
                  <a:cubicBezTo>
                    <a:pt x="563035" y="463375"/>
                    <a:pt x="545912" y="464449"/>
                    <a:pt x="532264" y="459900"/>
                  </a:cubicBezTo>
                  <a:cubicBezTo>
                    <a:pt x="523166" y="446252"/>
                    <a:pt x="517777" y="429203"/>
                    <a:pt x="504969" y="418956"/>
                  </a:cubicBezTo>
                  <a:cubicBezTo>
                    <a:pt x="493735" y="409969"/>
                    <a:pt x="464025" y="390923"/>
                    <a:pt x="464025" y="405309"/>
                  </a:cubicBezTo>
                  <a:cubicBezTo>
                    <a:pt x="464025" y="421712"/>
                    <a:pt x="491321" y="423506"/>
                    <a:pt x="504969" y="432604"/>
                  </a:cubicBezTo>
                  <a:cubicBezTo>
                    <a:pt x="513487" y="458160"/>
                    <a:pt x="554865" y="561954"/>
                    <a:pt x="504969" y="569082"/>
                  </a:cubicBezTo>
                  <a:cubicBezTo>
                    <a:pt x="472988" y="573651"/>
                    <a:pt x="382370" y="426128"/>
                    <a:pt x="368491" y="405309"/>
                  </a:cubicBezTo>
                  <a:cubicBezTo>
                    <a:pt x="359392" y="391661"/>
                    <a:pt x="327548" y="355266"/>
                    <a:pt x="341196" y="364365"/>
                  </a:cubicBezTo>
                  <a:cubicBezTo>
                    <a:pt x="458524" y="442585"/>
                    <a:pt x="310083" y="348809"/>
                    <a:pt x="423082" y="405309"/>
                  </a:cubicBezTo>
                  <a:cubicBezTo>
                    <a:pt x="437753" y="412644"/>
                    <a:pt x="450377" y="423506"/>
                    <a:pt x="464025" y="432604"/>
                  </a:cubicBezTo>
                  <a:cubicBezTo>
                    <a:pt x="468574" y="446252"/>
                    <a:pt x="467501" y="463375"/>
                    <a:pt x="477673" y="473547"/>
                  </a:cubicBezTo>
                  <a:cubicBezTo>
                    <a:pt x="504969" y="500843"/>
                    <a:pt x="532264" y="482646"/>
                    <a:pt x="559560" y="473547"/>
                  </a:cubicBezTo>
                  <a:cubicBezTo>
                    <a:pt x="532990" y="393839"/>
                    <a:pt x="566701" y="467041"/>
                    <a:pt x="504969" y="405309"/>
                  </a:cubicBezTo>
                  <a:cubicBezTo>
                    <a:pt x="443236" y="343576"/>
                    <a:pt x="516438" y="377287"/>
                    <a:pt x="436730" y="350717"/>
                  </a:cubicBezTo>
                  <a:cubicBezTo>
                    <a:pt x="423082" y="337069"/>
                    <a:pt x="410614" y="322130"/>
                    <a:pt x="395787" y="309774"/>
                  </a:cubicBezTo>
                  <a:cubicBezTo>
                    <a:pt x="383186" y="299273"/>
                    <a:pt x="358821" y="266566"/>
                    <a:pt x="354843" y="282479"/>
                  </a:cubicBezTo>
                  <a:cubicBezTo>
                    <a:pt x="347865" y="310392"/>
                    <a:pt x="382139" y="364365"/>
                    <a:pt x="382139" y="364365"/>
                  </a:cubicBezTo>
                  <a:cubicBezTo>
                    <a:pt x="391943" y="462400"/>
                    <a:pt x="359711" y="495130"/>
                    <a:pt x="436730" y="528138"/>
                  </a:cubicBezTo>
                  <a:cubicBezTo>
                    <a:pt x="453970" y="535527"/>
                    <a:pt x="473124" y="537237"/>
                    <a:pt x="491321" y="541786"/>
                  </a:cubicBezTo>
                  <a:cubicBezTo>
                    <a:pt x="500419" y="555434"/>
                    <a:pt x="514928" y="566747"/>
                    <a:pt x="518616" y="582729"/>
                  </a:cubicBezTo>
                  <a:cubicBezTo>
                    <a:pt x="551213" y="723984"/>
                    <a:pt x="488010" y="748709"/>
                    <a:pt x="573207" y="691912"/>
                  </a:cubicBezTo>
                  <a:cubicBezTo>
                    <a:pt x="582306" y="678264"/>
                    <a:pt x="597806" y="667148"/>
                    <a:pt x="600503" y="650968"/>
                  </a:cubicBezTo>
                  <a:cubicBezTo>
                    <a:pt x="604270" y="628367"/>
                    <a:pt x="569065" y="583340"/>
                    <a:pt x="559560" y="569082"/>
                  </a:cubicBezTo>
                  <a:cubicBezTo>
                    <a:pt x="573208" y="564533"/>
                    <a:pt x="595160" y="568791"/>
                    <a:pt x="600503" y="555434"/>
                  </a:cubicBezTo>
                  <a:cubicBezTo>
                    <a:pt x="608449" y="535567"/>
                    <a:pt x="574897" y="472170"/>
                    <a:pt x="559560" y="459900"/>
                  </a:cubicBezTo>
                  <a:cubicBezTo>
                    <a:pt x="548326" y="450913"/>
                    <a:pt x="532264" y="450801"/>
                    <a:pt x="518616" y="446252"/>
                  </a:cubicBezTo>
                  <a:cubicBezTo>
                    <a:pt x="491779" y="405996"/>
                    <a:pt x="489782" y="397202"/>
                    <a:pt x="450378" y="364365"/>
                  </a:cubicBezTo>
                  <a:cubicBezTo>
                    <a:pt x="437777" y="353864"/>
                    <a:pt x="409434" y="353473"/>
                    <a:pt x="409434" y="337070"/>
                  </a:cubicBezTo>
                  <a:cubicBezTo>
                    <a:pt x="409434" y="322684"/>
                    <a:pt x="436730" y="346168"/>
                    <a:pt x="450378" y="350717"/>
                  </a:cubicBezTo>
                  <a:cubicBezTo>
                    <a:pt x="454927" y="364365"/>
                    <a:pt x="461660" y="377471"/>
                    <a:pt x="464025" y="391661"/>
                  </a:cubicBezTo>
                  <a:cubicBezTo>
                    <a:pt x="470797" y="432296"/>
                    <a:pt x="446883" y="487122"/>
                    <a:pt x="477673" y="514491"/>
                  </a:cubicBezTo>
                  <a:cubicBezTo>
                    <a:pt x="505086" y="538858"/>
                    <a:pt x="550461" y="505392"/>
                    <a:pt x="586855" y="500843"/>
                  </a:cubicBezTo>
                  <a:cubicBezTo>
                    <a:pt x="559560" y="473547"/>
                    <a:pt x="526382" y="451074"/>
                    <a:pt x="504969" y="418956"/>
                  </a:cubicBezTo>
                  <a:cubicBezTo>
                    <a:pt x="468574" y="364365"/>
                    <a:pt x="491321" y="387112"/>
                    <a:pt x="436730" y="350717"/>
                  </a:cubicBezTo>
                  <a:cubicBezTo>
                    <a:pt x="471035" y="453632"/>
                    <a:pt x="420770" y="330767"/>
                    <a:pt x="491321" y="418956"/>
                  </a:cubicBezTo>
                  <a:cubicBezTo>
                    <a:pt x="544257" y="485127"/>
                    <a:pt x="456583" y="443772"/>
                    <a:pt x="545912" y="473547"/>
                  </a:cubicBezTo>
                  <a:cubicBezTo>
                    <a:pt x="555010" y="487195"/>
                    <a:pt x="589610" y="514491"/>
                    <a:pt x="573207" y="514491"/>
                  </a:cubicBezTo>
                  <a:cubicBezTo>
                    <a:pt x="553906" y="514491"/>
                    <a:pt x="542970" y="489606"/>
                    <a:pt x="532264" y="473547"/>
                  </a:cubicBezTo>
                  <a:cubicBezTo>
                    <a:pt x="520272" y="455559"/>
                    <a:pt x="506938" y="374212"/>
                    <a:pt x="504969" y="364365"/>
                  </a:cubicBezTo>
                  <a:cubicBezTo>
                    <a:pt x="500420" y="378013"/>
                    <a:pt x="491321" y="390923"/>
                    <a:pt x="491321" y="405309"/>
                  </a:cubicBezTo>
                  <a:cubicBezTo>
                    <a:pt x="491321" y="419695"/>
                    <a:pt x="501480" y="432296"/>
                    <a:pt x="504969" y="446252"/>
                  </a:cubicBezTo>
                  <a:cubicBezTo>
                    <a:pt x="510595" y="468756"/>
                    <a:pt x="514067" y="491745"/>
                    <a:pt x="518616" y="514491"/>
                  </a:cubicBezTo>
                  <a:cubicBezTo>
                    <a:pt x="532264" y="509942"/>
                    <a:pt x="553126" y="513710"/>
                    <a:pt x="559560" y="500843"/>
                  </a:cubicBezTo>
                  <a:cubicBezTo>
                    <a:pt x="576040" y="467883"/>
                    <a:pt x="517616" y="441036"/>
                    <a:pt x="504969" y="432604"/>
                  </a:cubicBezTo>
                  <a:lnTo>
                    <a:pt x="450378" y="350717"/>
                  </a:lnTo>
                  <a:cubicBezTo>
                    <a:pt x="441279" y="337069"/>
                    <a:pt x="428269" y="325335"/>
                    <a:pt x="423082" y="309774"/>
                  </a:cubicBezTo>
                  <a:lnTo>
                    <a:pt x="395787" y="227888"/>
                  </a:lnTo>
                  <a:cubicBezTo>
                    <a:pt x="363231" y="0"/>
                    <a:pt x="403178" y="234288"/>
                    <a:pt x="368491" y="364365"/>
                  </a:cubicBezTo>
                  <a:cubicBezTo>
                    <a:pt x="364265" y="380214"/>
                    <a:pt x="341196" y="346168"/>
                    <a:pt x="327548" y="337070"/>
                  </a:cubicBezTo>
                  <a:cubicBezTo>
                    <a:pt x="309351" y="341619"/>
                    <a:pt x="290751" y="344786"/>
                    <a:pt x="272957" y="350717"/>
                  </a:cubicBezTo>
                  <a:cubicBezTo>
                    <a:pt x="249716" y="358464"/>
                    <a:pt x="229217" y="378013"/>
                    <a:pt x="204718" y="378013"/>
                  </a:cubicBezTo>
                  <a:cubicBezTo>
                    <a:pt x="171599" y="378013"/>
                    <a:pt x="141029" y="359816"/>
                    <a:pt x="109184" y="350717"/>
                  </a:cubicBezTo>
                  <a:cubicBezTo>
                    <a:pt x="109184" y="350717"/>
                    <a:pt x="0" y="378013"/>
                    <a:pt x="109184" y="378013"/>
                  </a:cubicBezTo>
                  <a:cubicBezTo>
                    <a:pt x="127941" y="378013"/>
                    <a:pt x="145740" y="369518"/>
                    <a:pt x="163775" y="364365"/>
                  </a:cubicBezTo>
                  <a:cubicBezTo>
                    <a:pt x="213215" y="350239"/>
                    <a:pt x="200802" y="353328"/>
                    <a:pt x="245661" y="323422"/>
                  </a:cubicBezTo>
                  <a:cubicBezTo>
                    <a:pt x="259309" y="327971"/>
                    <a:pt x="277618" y="325836"/>
                    <a:pt x="286605" y="337070"/>
                  </a:cubicBezTo>
                  <a:cubicBezTo>
                    <a:pt x="298322" y="351717"/>
                    <a:pt x="294321" y="373867"/>
                    <a:pt x="300252" y="391661"/>
                  </a:cubicBezTo>
                  <a:cubicBezTo>
                    <a:pt x="312543" y="428535"/>
                    <a:pt x="323813" y="466078"/>
                    <a:pt x="341196" y="500843"/>
                  </a:cubicBezTo>
                  <a:cubicBezTo>
                    <a:pt x="366589" y="551628"/>
                    <a:pt x="381523" y="555023"/>
                    <a:pt x="423082" y="582729"/>
                  </a:cubicBezTo>
                  <a:cubicBezTo>
                    <a:pt x="438495" y="608418"/>
                    <a:pt x="462958" y="671262"/>
                    <a:pt x="504969" y="678264"/>
                  </a:cubicBezTo>
                  <a:cubicBezTo>
                    <a:pt x="519159" y="680629"/>
                    <a:pt x="532264" y="669165"/>
                    <a:pt x="545912" y="664616"/>
                  </a:cubicBezTo>
                  <a:cubicBezTo>
                    <a:pt x="590462" y="597790"/>
                    <a:pt x="589072" y="618894"/>
                    <a:pt x="559560" y="500843"/>
                  </a:cubicBezTo>
                  <a:cubicBezTo>
                    <a:pt x="555582" y="484930"/>
                    <a:pt x="518616" y="468999"/>
                    <a:pt x="532264" y="459900"/>
                  </a:cubicBezTo>
                  <a:cubicBezTo>
                    <a:pt x="551565" y="447033"/>
                    <a:pt x="577757" y="468998"/>
                    <a:pt x="600503" y="473547"/>
                  </a:cubicBezTo>
                  <a:cubicBezTo>
                    <a:pt x="595954" y="514490"/>
                    <a:pt x="605278" y="559531"/>
                    <a:pt x="586855" y="596377"/>
                  </a:cubicBezTo>
                  <a:cubicBezTo>
                    <a:pt x="580421" y="609244"/>
                    <a:pt x="554274" y="594435"/>
                    <a:pt x="545912" y="582729"/>
                  </a:cubicBezTo>
                  <a:cubicBezTo>
                    <a:pt x="513142" y="536851"/>
                    <a:pt x="525296" y="493681"/>
                    <a:pt x="504969" y="446252"/>
                  </a:cubicBezTo>
                  <a:cubicBezTo>
                    <a:pt x="498508" y="431176"/>
                    <a:pt x="494076" y="405309"/>
                    <a:pt x="477673" y="405309"/>
                  </a:cubicBezTo>
                  <a:cubicBezTo>
                    <a:pt x="463287" y="405309"/>
                    <a:pt x="482334" y="435019"/>
                    <a:pt x="491321" y="446252"/>
                  </a:cubicBezTo>
                  <a:cubicBezTo>
                    <a:pt x="501568" y="459060"/>
                    <a:pt x="518616" y="464449"/>
                    <a:pt x="532264" y="473547"/>
                  </a:cubicBezTo>
                  <a:lnTo>
                    <a:pt x="545912" y="432604"/>
                  </a:lnTo>
                  <a:lnTo>
                    <a:pt x="518616" y="350717"/>
                  </a:lnTo>
                  <a:cubicBezTo>
                    <a:pt x="514067" y="337069"/>
                    <a:pt x="512949" y="321744"/>
                    <a:pt x="504969" y="309774"/>
                  </a:cubicBezTo>
                  <a:cubicBezTo>
                    <a:pt x="474104" y="263478"/>
                    <a:pt x="489271" y="280429"/>
                    <a:pt x="464025" y="255183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66800" y="914400"/>
              <a:ext cx="990600" cy="8382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143000" y="1295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1524000" y="1295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/>
          <p:cNvSpPr/>
          <p:nvPr/>
        </p:nvSpPr>
        <p:spPr>
          <a:xfrm>
            <a:off x="7315200" y="5562600"/>
            <a:ext cx="1371600" cy="1295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810851" y="1498935"/>
            <a:ext cx="344752" cy="439381"/>
          </a:xfrm>
          <a:custGeom>
            <a:avLst/>
            <a:gdLst>
              <a:gd name="connsiteX0" fmla="*/ 126387 w 344752"/>
              <a:gd name="connsiteY0" fmla="*/ 439381 h 439381"/>
              <a:gd name="connsiteX1" fmla="*/ 126387 w 344752"/>
              <a:gd name="connsiteY1" fmla="*/ 439381 h 439381"/>
              <a:gd name="connsiteX2" fmla="*/ 30853 w 344752"/>
              <a:gd name="connsiteY2" fmla="*/ 371142 h 439381"/>
              <a:gd name="connsiteX3" fmla="*/ 3558 w 344752"/>
              <a:gd name="connsiteY3" fmla="*/ 330199 h 439381"/>
              <a:gd name="connsiteX4" fmla="*/ 112740 w 344752"/>
              <a:gd name="connsiteY4" fmla="*/ 193721 h 439381"/>
              <a:gd name="connsiteX5" fmla="*/ 167331 w 344752"/>
              <a:gd name="connsiteY5" fmla="*/ 125483 h 439381"/>
              <a:gd name="connsiteX6" fmla="*/ 235569 w 344752"/>
              <a:gd name="connsiteY6" fmla="*/ 70892 h 439381"/>
              <a:gd name="connsiteX7" fmla="*/ 290160 w 344752"/>
              <a:gd name="connsiteY7" fmla="*/ 2653 h 439381"/>
              <a:gd name="connsiteX8" fmla="*/ 344752 w 344752"/>
              <a:gd name="connsiteY8" fmla="*/ 16301 h 439381"/>
              <a:gd name="connsiteX9" fmla="*/ 331104 w 344752"/>
              <a:gd name="connsiteY9" fmla="*/ 180074 h 439381"/>
              <a:gd name="connsiteX10" fmla="*/ 317456 w 344752"/>
              <a:gd name="connsiteY10" fmla="*/ 221017 h 439381"/>
              <a:gd name="connsiteX11" fmla="*/ 235569 w 344752"/>
              <a:gd name="connsiteY11" fmla="*/ 261960 h 439381"/>
              <a:gd name="connsiteX12" fmla="*/ 194626 w 344752"/>
              <a:gd name="connsiteY12" fmla="*/ 289256 h 439381"/>
              <a:gd name="connsiteX13" fmla="*/ 140035 w 344752"/>
              <a:gd name="connsiteY13" fmla="*/ 398438 h 439381"/>
              <a:gd name="connsiteX14" fmla="*/ 126387 w 344752"/>
              <a:gd name="connsiteY14" fmla="*/ 439381 h 43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4752" h="439381">
                <a:moveTo>
                  <a:pt x="126387" y="439381"/>
                </a:moveTo>
                <a:lnTo>
                  <a:pt x="126387" y="439381"/>
                </a:lnTo>
                <a:cubicBezTo>
                  <a:pt x="94542" y="416635"/>
                  <a:pt x="60102" y="397141"/>
                  <a:pt x="30853" y="371142"/>
                </a:cubicBezTo>
                <a:cubicBezTo>
                  <a:pt x="18594" y="360245"/>
                  <a:pt x="0" y="346211"/>
                  <a:pt x="3558" y="330199"/>
                </a:cubicBezTo>
                <a:cubicBezTo>
                  <a:pt x="13396" y="285930"/>
                  <a:pt x="81259" y="225203"/>
                  <a:pt x="112740" y="193721"/>
                </a:cubicBezTo>
                <a:cubicBezTo>
                  <a:pt x="139308" y="114012"/>
                  <a:pt x="105598" y="187216"/>
                  <a:pt x="167331" y="125483"/>
                </a:cubicBezTo>
                <a:cubicBezTo>
                  <a:pt x="229064" y="63750"/>
                  <a:pt x="155860" y="97460"/>
                  <a:pt x="235569" y="70892"/>
                </a:cubicBezTo>
                <a:cubicBezTo>
                  <a:pt x="245896" y="39912"/>
                  <a:pt x="246948" y="8826"/>
                  <a:pt x="290160" y="2653"/>
                </a:cubicBezTo>
                <a:cubicBezTo>
                  <a:pt x="308729" y="0"/>
                  <a:pt x="326555" y="11752"/>
                  <a:pt x="344752" y="16301"/>
                </a:cubicBezTo>
                <a:cubicBezTo>
                  <a:pt x="340203" y="70892"/>
                  <a:pt x="338344" y="125774"/>
                  <a:pt x="331104" y="180074"/>
                </a:cubicBezTo>
                <a:cubicBezTo>
                  <a:pt x="329203" y="194334"/>
                  <a:pt x="326443" y="209783"/>
                  <a:pt x="317456" y="221017"/>
                </a:cubicBezTo>
                <a:cubicBezTo>
                  <a:pt x="298213" y="245071"/>
                  <a:pt x="262543" y="252969"/>
                  <a:pt x="235569" y="261960"/>
                </a:cubicBezTo>
                <a:cubicBezTo>
                  <a:pt x="221921" y="271059"/>
                  <a:pt x="206224" y="277658"/>
                  <a:pt x="194626" y="289256"/>
                </a:cubicBezTo>
                <a:cubicBezTo>
                  <a:pt x="152589" y="331294"/>
                  <a:pt x="150822" y="344506"/>
                  <a:pt x="140035" y="398438"/>
                </a:cubicBezTo>
                <a:cubicBezTo>
                  <a:pt x="139143" y="402899"/>
                  <a:pt x="128662" y="432557"/>
                  <a:pt x="126387" y="439381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828800" y="1752600"/>
            <a:ext cx="343882" cy="267264"/>
          </a:xfrm>
          <a:custGeom>
            <a:avLst/>
            <a:gdLst>
              <a:gd name="connsiteX0" fmla="*/ 54591 w 343882"/>
              <a:gd name="connsiteY0" fmla="*/ 15922 h 267264"/>
              <a:gd name="connsiteX1" fmla="*/ 109182 w 343882"/>
              <a:gd name="connsiteY1" fmla="*/ 29570 h 267264"/>
              <a:gd name="connsiteX2" fmla="*/ 272956 w 343882"/>
              <a:gd name="connsiteY2" fmla="*/ 111457 h 267264"/>
              <a:gd name="connsiteX3" fmla="*/ 300251 w 343882"/>
              <a:gd name="connsiteY3" fmla="*/ 152400 h 267264"/>
              <a:gd name="connsiteX4" fmla="*/ 259308 w 343882"/>
              <a:gd name="connsiteY4" fmla="*/ 179695 h 267264"/>
              <a:gd name="connsiteX5" fmla="*/ 177421 w 343882"/>
              <a:gd name="connsiteY5" fmla="*/ 247934 h 267264"/>
              <a:gd name="connsiteX6" fmla="*/ 13648 w 343882"/>
              <a:gd name="connsiteY6" fmla="*/ 206991 h 267264"/>
              <a:gd name="connsiteX7" fmla="*/ 0 w 343882"/>
              <a:gd name="connsiteY7" fmla="*/ 166048 h 267264"/>
              <a:gd name="connsiteX8" fmla="*/ 27296 w 343882"/>
              <a:gd name="connsiteY8" fmla="*/ 125104 h 267264"/>
              <a:gd name="connsiteX9" fmla="*/ 54591 w 343882"/>
              <a:gd name="connsiteY9" fmla="*/ 15922 h 26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882" h="267264">
                <a:moveTo>
                  <a:pt x="54591" y="15922"/>
                </a:moveTo>
                <a:cubicBezTo>
                  <a:pt x="68239" y="0"/>
                  <a:pt x="92151" y="21710"/>
                  <a:pt x="109182" y="29570"/>
                </a:cubicBezTo>
                <a:cubicBezTo>
                  <a:pt x="343882" y="137894"/>
                  <a:pt x="157079" y="72831"/>
                  <a:pt x="272956" y="111457"/>
                </a:cubicBezTo>
                <a:cubicBezTo>
                  <a:pt x="282054" y="125105"/>
                  <a:pt x="303468" y="136316"/>
                  <a:pt x="300251" y="152400"/>
                </a:cubicBezTo>
                <a:cubicBezTo>
                  <a:pt x="297034" y="168484"/>
                  <a:pt x="271909" y="169194"/>
                  <a:pt x="259308" y="179695"/>
                </a:cubicBezTo>
                <a:cubicBezTo>
                  <a:pt x="154225" y="267264"/>
                  <a:pt x="279074" y="180166"/>
                  <a:pt x="177421" y="247934"/>
                </a:cubicBezTo>
                <a:cubicBezTo>
                  <a:pt x="135052" y="243226"/>
                  <a:pt x="50340" y="252856"/>
                  <a:pt x="13648" y="206991"/>
                </a:cubicBezTo>
                <a:cubicBezTo>
                  <a:pt x="4661" y="195758"/>
                  <a:pt x="4549" y="179696"/>
                  <a:pt x="0" y="166048"/>
                </a:cubicBezTo>
                <a:cubicBezTo>
                  <a:pt x="9099" y="152400"/>
                  <a:pt x="20634" y="140093"/>
                  <a:pt x="27296" y="125104"/>
                </a:cubicBezTo>
                <a:cubicBezTo>
                  <a:pt x="56030" y="60453"/>
                  <a:pt x="40943" y="31844"/>
                  <a:pt x="54591" y="15922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382000" y="6096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524000" y="4267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Mitochondria: Gives energy to the cell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514600" y="914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Chloroplast: Converts energy from Photosynthesis</a:t>
            </a:r>
            <a:endParaRPr lang="en-US" dirty="0"/>
          </a:p>
        </p:txBody>
      </p:sp>
      <p:sp>
        <p:nvSpPr>
          <p:cNvPr id="97" name="Freeform 96"/>
          <p:cNvSpPr/>
          <p:nvPr/>
        </p:nvSpPr>
        <p:spPr>
          <a:xfrm rot="19018911">
            <a:off x="6586479" y="3120305"/>
            <a:ext cx="560911" cy="318607"/>
          </a:xfrm>
          <a:custGeom>
            <a:avLst/>
            <a:gdLst>
              <a:gd name="connsiteX0" fmla="*/ 202649 w 560911"/>
              <a:gd name="connsiteY0" fmla="*/ 316955 h 318607"/>
              <a:gd name="connsiteX1" fmla="*/ 202649 w 560911"/>
              <a:gd name="connsiteY1" fmla="*/ 316955 h 318607"/>
              <a:gd name="connsiteX2" fmla="*/ 79819 w 560911"/>
              <a:gd name="connsiteY2" fmla="*/ 303307 h 318607"/>
              <a:gd name="connsiteX3" fmla="*/ 66171 w 560911"/>
              <a:gd name="connsiteY3" fmla="*/ 262364 h 318607"/>
              <a:gd name="connsiteX4" fmla="*/ 11580 w 560911"/>
              <a:gd name="connsiteY4" fmla="*/ 180477 h 318607"/>
              <a:gd name="connsiteX5" fmla="*/ 66171 w 560911"/>
              <a:gd name="connsiteY5" fmla="*/ 125886 h 318607"/>
              <a:gd name="connsiteX6" fmla="*/ 93466 w 560911"/>
              <a:gd name="connsiteY6" fmla="*/ 84943 h 318607"/>
              <a:gd name="connsiteX7" fmla="*/ 175353 w 560911"/>
              <a:gd name="connsiteY7" fmla="*/ 57647 h 318607"/>
              <a:gd name="connsiteX8" fmla="*/ 270887 w 560911"/>
              <a:gd name="connsiteY8" fmla="*/ 30352 h 318607"/>
              <a:gd name="connsiteX9" fmla="*/ 311831 w 560911"/>
              <a:gd name="connsiteY9" fmla="*/ 3056 h 318607"/>
              <a:gd name="connsiteX10" fmla="*/ 393717 w 560911"/>
              <a:gd name="connsiteY10" fmla="*/ 16704 h 318607"/>
              <a:gd name="connsiteX11" fmla="*/ 530195 w 560911"/>
              <a:gd name="connsiteY11" fmla="*/ 30352 h 318607"/>
              <a:gd name="connsiteX12" fmla="*/ 557490 w 560911"/>
              <a:gd name="connsiteY12" fmla="*/ 71295 h 318607"/>
              <a:gd name="connsiteX13" fmla="*/ 543843 w 560911"/>
              <a:gd name="connsiteY13" fmla="*/ 194125 h 318607"/>
              <a:gd name="connsiteX14" fmla="*/ 489252 w 560911"/>
              <a:gd name="connsiteY14" fmla="*/ 235068 h 318607"/>
              <a:gd name="connsiteX15" fmla="*/ 270887 w 560911"/>
              <a:gd name="connsiteY15" fmla="*/ 276012 h 318607"/>
              <a:gd name="connsiteX16" fmla="*/ 202649 w 560911"/>
              <a:gd name="connsiteY16" fmla="*/ 316955 h 31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0911" h="318607">
                <a:moveTo>
                  <a:pt x="202649" y="316955"/>
                </a:moveTo>
                <a:lnTo>
                  <a:pt x="202649" y="316955"/>
                </a:lnTo>
                <a:cubicBezTo>
                  <a:pt x="161706" y="312406"/>
                  <a:pt x="118068" y="318607"/>
                  <a:pt x="79819" y="303307"/>
                </a:cubicBezTo>
                <a:cubicBezTo>
                  <a:pt x="66462" y="297964"/>
                  <a:pt x="73157" y="274940"/>
                  <a:pt x="66171" y="262364"/>
                </a:cubicBezTo>
                <a:cubicBezTo>
                  <a:pt x="50239" y="233687"/>
                  <a:pt x="11580" y="180477"/>
                  <a:pt x="11580" y="180477"/>
                </a:cubicBezTo>
                <a:cubicBezTo>
                  <a:pt x="41358" y="91146"/>
                  <a:pt x="0" y="178823"/>
                  <a:pt x="66171" y="125886"/>
                </a:cubicBezTo>
                <a:cubicBezTo>
                  <a:pt x="78979" y="115639"/>
                  <a:pt x="79557" y="93636"/>
                  <a:pt x="93466" y="84943"/>
                </a:cubicBezTo>
                <a:cubicBezTo>
                  <a:pt x="117865" y="69694"/>
                  <a:pt x="148057" y="66745"/>
                  <a:pt x="175353" y="57647"/>
                </a:cubicBezTo>
                <a:cubicBezTo>
                  <a:pt x="234081" y="38071"/>
                  <a:pt x="202352" y="47486"/>
                  <a:pt x="270887" y="30352"/>
                </a:cubicBezTo>
                <a:cubicBezTo>
                  <a:pt x="284535" y="21253"/>
                  <a:pt x="295528" y="4867"/>
                  <a:pt x="311831" y="3056"/>
                </a:cubicBezTo>
                <a:cubicBezTo>
                  <a:pt x="339334" y="0"/>
                  <a:pt x="366259" y="13272"/>
                  <a:pt x="393717" y="16704"/>
                </a:cubicBezTo>
                <a:cubicBezTo>
                  <a:pt x="439084" y="22375"/>
                  <a:pt x="484702" y="25803"/>
                  <a:pt x="530195" y="30352"/>
                </a:cubicBezTo>
                <a:cubicBezTo>
                  <a:pt x="539293" y="44000"/>
                  <a:pt x="556128" y="54949"/>
                  <a:pt x="557490" y="71295"/>
                </a:cubicBezTo>
                <a:cubicBezTo>
                  <a:pt x="560911" y="112348"/>
                  <a:pt x="559687" y="156099"/>
                  <a:pt x="543843" y="194125"/>
                </a:cubicBezTo>
                <a:cubicBezTo>
                  <a:pt x="535095" y="215122"/>
                  <a:pt x="508541" y="223013"/>
                  <a:pt x="489252" y="235068"/>
                </a:cubicBezTo>
                <a:cubicBezTo>
                  <a:pt x="409568" y="284870"/>
                  <a:pt x="390571" y="266038"/>
                  <a:pt x="270887" y="276012"/>
                </a:cubicBezTo>
                <a:cubicBezTo>
                  <a:pt x="196340" y="290921"/>
                  <a:pt x="214022" y="310131"/>
                  <a:pt x="202649" y="316955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898738" y="1815152"/>
            <a:ext cx="361914" cy="697870"/>
          </a:xfrm>
          <a:custGeom>
            <a:avLst/>
            <a:gdLst>
              <a:gd name="connsiteX0" fmla="*/ 281190 w 361914"/>
              <a:gd name="connsiteY0" fmla="*/ 0 h 697870"/>
              <a:gd name="connsiteX1" fmla="*/ 281190 w 361914"/>
              <a:gd name="connsiteY1" fmla="*/ 0 h 697870"/>
              <a:gd name="connsiteX2" fmla="*/ 226599 w 361914"/>
              <a:gd name="connsiteY2" fmla="*/ 109182 h 697870"/>
              <a:gd name="connsiteX3" fmla="*/ 199304 w 361914"/>
              <a:gd name="connsiteY3" fmla="*/ 191069 h 697870"/>
              <a:gd name="connsiteX4" fmla="*/ 172008 w 361914"/>
              <a:gd name="connsiteY4" fmla="*/ 272955 h 697870"/>
              <a:gd name="connsiteX5" fmla="*/ 158361 w 361914"/>
              <a:gd name="connsiteY5" fmla="*/ 313899 h 697870"/>
              <a:gd name="connsiteX6" fmla="*/ 117417 w 361914"/>
              <a:gd name="connsiteY6" fmla="*/ 354842 h 697870"/>
              <a:gd name="connsiteX7" fmla="*/ 49178 w 361914"/>
              <a:gd name="connsiteY7" fmla="*/ 477672 h 697870"/>
              <a:gd name="connsiteX8" fmla="*/ 21883 w 361914"/>
              <a:gd name="connsiteY8" fmla="*/ 518615 h 697870"/>
              <a:gd name="connsiteX9" fmla="*/ 35531 w 361914"/>
              <a:gd name="connsiteY9" fmla="*/ 668741 h 697870"/>
              <a:gd name="connsiteX10" fmla="*/ 158361 w 361914"/>
              <a:gd name="connsiteY10" fmla="*/ 655093 h 697870"/>
              <a:gd name="connsiteX11" fmla="*/ 212952 w 361914"/>
              <a:gd name="connsiteY11" fmla="*/ 573206 h 697870"/>
              <a:gd name="connsiteX12" fmla="*/ 240247 w 361914"/>
              <a:gd name="connsiteY12" fmla="*/ 491320 h 697870"/>
              <a:gd name="connsiteX13" fmla="*/ 253895 w 361914"/>
              <a:gd name="connsiteY13" fmla="*/ 450376 h 697870"/>
              <a:gd name="connsiteX14" fmla="*/ 308486 w 361914"/>
              <a:gd name="connsiteY14" fmla="*/ 368490 h 697870"/>
              <a:gd name="connsiteX15" fmla="*/ 335781 w 361914"/>
              <a:gd name="connsiteY15" fmla="*/ 327547 h 697870"/>
              <a:gd name="connsiteX16" fmla="*/ 335781 w 361914"/>
              <a:gd name="connsiteY16" fmla="*/ 54591 h 697870"/>
              <a:gd name="connsiteX17" fmla="*/ 308486 w 361914"/>
              <a:gd name="connsiteY17" fmla="*/ 13648 h 697870"/>
              <a:gd name="connsiteX18" fmla="*/ 281190 w 361914"/>
              <a:gd name="connsiteY18" fmla="*/ 0 h 69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1914" h="697870">
                <a:moveTo>
                  <a:pt x="281190" y="0"/>
                </a:moveTo>
                <a:lnTo>
                  <a:pt x="281190" y="0"/>
                </a:lnTo>
                <a:cubicBezTo>
                  <a:pt x="262993" y="36394"/>
                  <a:pt x="242627" y="71782"/>
                  <a:pt x="226599" y="109182"/>
                </a:cubicBezTo>
                <a:cubicBezTo>
                  <a:pt x="215265" y="135628"/>
                  <a:pt x="208402" y="163773"/>
                  <a:pt x="199304" y="191069"/>
                </a:cubicBezTo>
                <a:lnTo>
                  <a:pt x="172008" y="272955"/>
                </a:lnTo>
                <a:cubicBezTo>
                  <a:pt x="167459" y="286603"/>
                  <a:pt x="168534" y="303727"/>
                  <a:pt x="158361" y="313899"/>
                </a:cubicBezTo>
                <a:lnTo>
                  <a:pt x="117417" y="354842"/>
                </a:lnTo>
                <a:cubicBezTo>
                  <a:pt x="93395" y="426907"/>
                  <a:pt x="111749" y="383815"/>
                  <a:pt x="49178" y="477672"/>
                </a:cubicBezTo>
                <a:lnTo>
                  <a:pt x="21883" y="518615"/>
                </a:lnTo>
                <a:cubicBezTo>
                  <a:pt x="26432" y="568657"/>
                  <a:pt x="0" y="633210"/>
                  <a:pt x="35531" y="668741"/>
                </a:cubicBezTo>
                <a:cubicBezTo>
                  <a:pt x="64660" y="697870"/>
                  <a:pt x="122090" y="674624"/>
                  <a:pt x="158361" y="655093"/>
                </a:cubicBezTo>
                <a:cubicBezTo>
                  <a:pt x="187245" y="639540"/>
                  <a:pt x="212952" y="573206"/>
                  <a:pt x="212952" y="573206"/>
                </a:cubicBezTo>
                <a:lnTo>
                  <a:pt x="240247" y="491320"/>
                </a:lnTo>
                <a:cubicBezTo>
                  <a:pt x="244796" y="477672"/>
                  <a:pt x="245915" y="462346"/>
                  <a:pt x="253895" y="450376"/>
                </a:cubicBezTo>
                <a:lnTo>
                  <a:pt x="308486" y="368490"/>
                </a:lnTo>
                <a:lnTo>
                  <a:pt x="335781" y="327547"/>
                </a:lnTo>
                <a:cubicBezTo>
                  <a:pt x="352385" y="211321"/>
                  <a:pt x="361914" y="193965"/>
                  <a:pt x="335781" y="54591"/>
                </a:cubicBezTo>
                <a:cubicBezTo>
                  <a:pt x="332758" y="38470"/>
                  <a:pt x="320084" y="25246"/>
                  <a:pt x="308486" y="13648"/>
                </a:cubicBezTo>
                <a:cubicBezTo>
                  <a:pt x="296888" y="2050"/>
                  <a:pt x="285739" y="2275"/>
                  <a:pt x="281190" y="0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11" idx="7"/>
          </p:cNvCxnSpPr>
          <p:nvPr/>
        </p:nvCxnSpPr>
        <p:spPr>
          <a:xfrm>
            <a:off x="6705600" y="3048000"/>
            <a:ext cx="601941" cy="21776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 rot="2245266">
            <a:off x="6439724" y="5923222"/>
            <a:ext cx="1293753" cy="31549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6553200" y="5867400"/>
            <a:ext cx="914400" cy="7620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15000" y="5257800"/>
            <a:ext cx="838200" cy="6096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400800" y="5334000"/>
            <a:ext cx="914400" cy="6858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Hole 1: I’ve got the power!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2756848" y="2006221"/>
            <a:ext cx="1665027" cy="1351128"/>
          </a:xfrm>
          <a:custGeom>
            <a:avLst/>
            <a:gdLst>
              <a:gd name="connsiteX0" fmla="*/ 0 w 1665027"/>
              <a:gd name="connsiteY0" fmla="*/ 436728 h 1351128"/>
              <a:gd name="connsiteX1" fmla="*/ 382137 w 1665027"/>
              <a:gd name="connsiteY1" fmla="*/ 423080 h 1351128"/>
              <a:gd name="connsiteX2" fmla="*/ 1596788 w 1665027"/>
              <a:gd name="connsiteY2" fmla="*/ 1351128 h 1351128"/>
              <a:gd name="connsiteX3" fmla="*/ 1665027 w 1665027"/>
              <a:gd name="connsiteY3" fmla="*/ 1228298 h 1351128"/>
              <a:gd name="connsiteX4" fmla="*/ 450376 w 1665027"/>
              <a:gd name="connsiteY4" fmla="*/ 327546 h 1351128"/>
              <a:gd name="connsiteX5" fmla="*/ 204716 w 1665027"/>
              <a:gd name="connsiteY5" fmla="*/ 0 h 1351128"/>
              <a:gd name="connsiteX6" fmla="*/ 0 w 1665027"/>
              <a:gd name="connsiteY6" fmla="*/ 436728 h 135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5027" h="1351128">
                <a:moveTo>
                  <a:pt x="0" y="436728"/>
                </a:moveTo>
                <a:lnTo>
                  <a:pt x="382137" y="423080"/>
                </a:lnTo>
                <a:lnTo>
                  <a:pt x="1596788" y="1351128"/>
                </a:lnTo>
                <a:lnTo>
                  <a:pt x="1665027" y="1228298"/>
                </a:lnTo>
                <a:lnTo>
                  <a:pt x="450376" y="327546"/>
                </a:lnTo>
                <a:lnTo>
                  <a:pt x="204716" y="0"/>
                </a:lnTo>
                <a:lnTo>
                  <a:pt x="0" y="436728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7981439">
            <a:off x="304800" y="533400"/>
            <a:ext cx="2057400" cy="1600200"/>
          </a:xfrm>
          <a:prstGeom prst="rect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7981439">
            <a:off x="772004" y="876657"/>
            <a:ext cx="990600" cy="838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7981439">
            <a:off x="1040488" y="158863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7981439">
            <a:off x="1229204" y="1257657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7981439">
            <a:off x="1417920" y="926677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981200"/>
            <a:ext cx="838200" cy="4572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33600" y="1524000"/>
            <a:ext cx="838200" cy="4572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 rot="1685013">
            <a:off x="1873852" y="1743246"/>
            <a:ext cx="1044676" cy="45267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743200" y="2438400"/>
            <a:ext cx="38100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933700" y="2019300"/>
            <a:ext cx="304800" cy="2286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 rot="2021226">
            <a:off x="3154669" y="2337822"/>
            <a:ext cx="242335" cy="183234"/>
          </a:xfrm>
          <a:custGeom>
            <a:avLst/>
            <a:gdLst>
              <a:gd name="connsiteX0" fmla="*/ 631730 w 961713"/>
              <a:gd name="connsiteY0" fmla="*/ 1023582 h 1088577"/>
              <a:gd name="connsiteX1" fmla="*/ 467957 w 961713"/>
              <a:gd name="connsiteY1" fmla="*/ 914400 h 1088577"/>
              <a:gd name="connsiteX2" fmla="*/ 399718 w 961713"/>
              <a:gd name="connsiteY2" fmla="*/ 846161 h 1088577"/>
              <a:gd name="connsiteX3" fmla="*/ 290536 w 961713"/>
              <a:gd name="connsiteY3" fmla="*/ 709684 h 1088577"/>
              <a:gd name="connsiteX4" fmla="*/ 235945 w 961713"/>
              <a:gd name="connsiteY4" fmla="*/ 696036 h 1088577"/>
              <a:gd name="connsiteX5" fmla="*/ 222298 w 961713"/>
              <a:gd name="connsiteY5" fmla="*/ 627797 h 1088577"/>
              <a:gd name="connsiteX6" fmla="*/ 181354 w 961713"/>
              <a:gd name="connsiteY6" fmla="*/ 559558 h 1088577"/>
              <a:gd name="connsiteX7" fmla="*/ 154059 w 961713"/>
              <a:gd name="connsiteY7" fmla="*/ 504967 h 1088577"/>
              <a:gd name="connsiteX8" fmla="*/ 72172 w 961713"/>
              <a:gd name="connsiteY8" fmla="*/ 395785 h 1088577"/>
              <a:gd name="connsiteX9" fmla="*/ 31229 w 961713"/>
              <a:gd name="connsiteY9" fmla="*/ 327546 h 1088577"/>
              <a:gd name="connsiteX10" fmla="*/ 72172 w 961713"/>
              <a:gd name="connsiteY10" fmla="*/ 327546 h 1088577"/>
              <a:gd name="connsiteX11" fmla="*/ 113115 w 961713"/>
              <a:gd name="connsiteY11" fmla="*/ 382137 h 1088577"/>
              <a:gd name="connsiteX12" fmla="*/ 222298 w 961713"/>
              <a:gd name="connsiteY12" fmla="*/ 532263 h 1088577"/>
              <a:gd name="connsiteX13" fmla="*/ 304184 w 961713"/>
              <a:gd name="connsiteY13" fmla="*/ 600502 h 1088577"/>
              <a:gd name="connsiteX14" fmla="*/ 440662 w 961713"/>
              <a:gd name="connsiteY14" fmla="*/ 723331 h 1088577"/>
              <a:gd name="connsiteX15" fmla="*/ 495253 w 961713"/>
              <a:gd name="connsiteY15" fmla="*/ 750627 h 1088577"/>
              <a:gd name="connsiteX16" fmla="*/ 563492 w 961713"/>
              <a:gd name="connsiteY16" fmla="*/ 873457 h 1088577"/>
              <a:gd name="connsiteX17" fmla="*/ 577139 w 961713"/>
              <a:gd name="connsiteY17" fmla="*/ 941696 h 1088577"/>
              <a:gd name="connsiteX18" fmla="*/ 604435 w 961713"/>
              <a:gd name="connsiteY18" fmla="*/ 1023582 h 1088577"/>
              <a:gd name="connsiteX19" fmla="*/ 590787 w 961713"/>
              <a:gd name="connsiteY19" fmla="*/ 1078173 h 1088577"/>
              <a:gd name="connsiteX20" fmla="*/ 549844 w 961713"/>
              <a:gd name="connsiteY20" fmla="*/ 941696 h 1088577"/>
              <a:gd name="connsiteX21" fmla="*/ 522548 w 961713"/>
              <a:gd name="connsiteY21" fmla="*/ 696036 h 1088577"/>
              <a:gd name="connsiteX22" fmla="*/ 481605 w 961713"/>
              <a:gd name="connsiteY22" fmla="*/ 586854 h 1088577"/>
              <a:gd name="connsiteX23" fmla="*/ 467957 w 961713"/>
              <a:gd name="connsiteY23" fmla="*/ 518615 h 1088577"/>
              <a:gd name="connsiteX24" fmla="*/ 454310 w 961713"/>
              <a:gd name="connsiteY24" fmla="*/ 477672 h 1088577"/>
              <a:gd name="connsiteX25" fmla="*/ 440662 w 961713"/>
              <a:gd name="connsiteY25" fmla="*/ 259308 h 1088577"/>
              <a:gd name="connsiteX26" fmla="*/ 413366 w 961713"/>
              <a:gd name="connsiteY26" fmla="*/ 40943 h 1088577"/>
              <a:gd name="connsiteX27" fmla="*/ 399718 w 961713"/>
              <a:gd name="connsiteY27" fmla="*/ 0 h 1088577"/>
              <a:gd name="connsiteX28" fmla="*/ 413366 w 961713"/>
              <a:gd name="connsiteY28" fmla="*/ 109182 h 1088577"/>
              <a:gd name="connsiteX29" fmla="*/ 427014 w 961713"/>
              <a:gd name="connsiteY29" fmla="*/ 150125 h 1088577"/>
              <a:gd name="connsiteX30" fmla="*/ 440662 w 961713"/>
              <a:gd name="connsiteY30" fmla="*/ 218364 h 1088577"/>
              <a:gd name="connsiteX31" fmla="*/ 467957 w 961713"/>
              <a:gd name="connsiteY31" fmla="*/ 368490 h 1088577"/>
              <a:gd name="connsiteX32" fmla="*/ 481605 w 961713"/>
              <a:gd name="connsiteY32" fmla="*/ 491319 h 1088577"/>
              <a:gd name="connsiteX33" fmla="*/ 495253 w 961713"/>
              <a:gd name="connsiteY33" fmla="*/ 627797 h 1088577"/>
              <a:gd name="connsiteX34" fmla="*/ 522548 w 961713"/>
              <a:gd name="connsiteY34" fmla="*/ 736979 h 1088577"/>
              <a:gd name="connsiteX35" fmla="*/ 536196 w 961713"/>
              <a:gd name="connsiteY35" fmla="*/ 846161 h 1088577"/>
              <a:gd name="connsiteX36" fmla="*/ 549844 w 961713"/>
              <a:gd name="connsiteY36" fmla="*/ 887105 h 1088577"/>
              <a:gd name="connsiteX37" fmla="*/ 577139 w 961713"/>
              <a:gd name="connsiteY37" fmla="*/ 982639 h 1088577"/>
              <a:gd name="connsiteX38" fmla="*/ 604435 w 961713"/>
              <a:gd name="connsiteY38" fmla="*/ 914400 h 1088577"/>
              <a:gd name="connsiteX39" fmla="*/ 631730 w 961713"/>
              <a:gd name="connsiteY39" fmla="*/ 873457 h 1088577"/>
              <a:gd name="connsiteX40" fmla="*/ 645378 w 961713"/>
              <a:gd name="connsiteY40" fmla="*/ 832514 h 1088577"/>
              <a:gd name="connsiteX41" fmla="*/ 672674 w 961713"/>
              <a:gd name="connsiteY41" fmla="*/ 777922 h 1088577"/>
              <a:gd name="connsiteX42" fmla="*/ 754560 w 961713"/>
              <a:gd name="connsiteY42" fmla="*/ 655093 h 1088577"/>
              <a:gd name="connsiteX43" fmla="*/ 795504 w 961713"/>
              <a:gd name="connsiteY43" fmla="*/ 586854 h 1088577"/>
              <a:gd name="connsiteX44" fmla="*/ 836447 w 961713"/>
              <a:gd name="connsiteY44" fmla="*/ 491319 h 1088577"/>
              <a:gd name="connsiteX45" fmla="*/ 850095 w 961713"/>
              <a:gd name="connsiteY45" fmla="*/ 450376 h 1088577"/>
              <a:gd name="connsiteX46" fmla="*/ 891038 w 961713"/>
              <a:gd name="connsiteY46" fmla="*/ 382137 h 1088577"/>
              <a:gd name="connsiteX47" fmla="*/ 918333 w 961713"/>
              <a:gd name="connsiteY47" fmla="*/ 300251 h 1088577"/>
              <a:gd name="connsiteX48" fmla="*/ 877390 w 961713"/>
              <a:gd name="connsiteY48" fmla="*/ 354842 h 1088577"/>
              <a:gd name="connsiteX49" fmla="*/ 850095 w 961713"/>
              <a:gd name="connsiteY49" fmla="*/ 409433 h 1088577"/>
              <a:gd name="connsiteX50" fmla="*/ 809151 w 961713"/>
              <a:gd name="connsiteY50" fmla="*/ 477672 h 1088577"/>
              <a:gd name="connsiteX51" fmla="*/ 768208 w 961713"/>
              <a:gd name="connsiteY51" fmla="*/ 532263 h 1088577"/>
              <a:gd name="connsiteX52" fmla="*/ 740913 w 961713"/>
              <a:gd name="connsiteY52" fmla="*/ 600502 h 1088577"/>
              <a:gd name="connsiteX53" fmla="*/ 659026 w 961713"/>
              <a:gd name="connsiteY53" fmla="*/ 723331 h 1088577"/>
              <a:gd name="connsiteX54" fmla="*/ 645378 w 961713"/>
              <a:gd name="connsiteY54" fmla="*/ 777922 h 1088577"/>
              <a:gd name="connsiteX55" fmla="*/ 590787 w 961713"/>
              <a:gd name="connsiteY55" fmla="*/ 859809 h 1088577"/>
              <a:gd name="connsiteX56" fmla="*/ 536196 w 961713"/>
              <a:gd name="connsiteY56" fmla="*/ 955343 h 1088577"/>
              <a:gd name="connsiteX57" fmla="*/ 508901 w 961713"/>
              <a:gd name="connsiteY57" fmla="*/ 791570 h 1088577"/>
              <a:gd name="connsiteX58" fmla="*/ 536196 w 961713"/>
              <a:gd name="connsiteY58" fmla="*/ 477672 h 1088577"/>
              <a:gd name="connsiteX59" fmla="*/ 590787 w 961713"/>
              <a:gd name="connsiteY59" fmla="*/ 368490 h 1088577"/>
              <a:gd name="connsiteX60" fmla="*/ 604435 w 961713"/>
              <a:gd name="connsiteY60" fmla="*/ 327546 h 1088577"/>
              <a:gd name="connsiteX61" fmla="*/ 590787 w 961713"/>
              <a:gd name="connsiteY61" fmla="*/ 914400 h 1088577"/>
              <a:gd name="connsiteX62" fmla="*/ 522548 w 961713"/>
              <a:gd name="connsiteY62" fmla="*/ 723331 h 1088577"/>
              <a:gd name="connsiteX63" fmla="*/ 495253 w 961713"/>
              <a:gd name="connsiteY63" fmla="*/ 668740 h 1088577"/>
              <a:gd name="connsiteX64" fmla="*/ 440662 w 961713"/>
              <a:gd name="connsiteY64" fmla="*/ 504967 h 1088577"/>
              <a:gd name="connsiteX65" fmla="*/ 427014 w 961713"/>
              <a:gd name="connsiteY65" fmla="*/ 450376 h 1088577"/>
              <a:gd name="connsiteX66" fmla="*/ 386071 w 961713"/>
              <a:gd name="connsiteY66" fmla="*/ 354842 h 1088577"/>
              <a:gd name="connsiteX67" fmla="*/ 372423 w 961713"/>
              <a:gd name="connsiteY67" fmla="*/ 764275 h 1088577"/>
              <a:gd name="connsiteX68" fmla="*/ 386071 w 961713"/>
              <a:gd name="connsiteY68" fmla="*/ 818866 h 1088577"/>
              <a:gd name="connsiteX69" fmla="*/ 399718 w 961713"/>
              <a:gd name="connsiteY69" fmla="*/ 859809 h 1088577"/>
              <a:gd name="connsiteX70" fmla="*/ 386071 w 961713"/>
              <a:gd name="connsiteY70" fmla="*/ 805218 h 1088577"/>
              <a:gd name="connsiteX71" fmla="*/ 345127 w 961713"/>
              <a:gd name="connsiteY71" fmla="*/ 709684 h 1088577"/>
              <a:gd name="connsiteX72" fmla="*/ 276889 w 961713"/>
              <a:gd name="connsiteY72" fmla="*/ 627797 h 1088577"/>
              <a:gd name="connsiteX73" fmla="*/ 181354 w 961713"/>
              <a:gd name="connsiteY73" fmla="*/ 450376 h 1088577"/>
              <a:gd name="connsiteX74" fmla="*/ 167707 w 961713"/>
              <a:gd name="connsiteY74" fmla="*/ 409433 h 1088577"/>
              <a:gd name="connsiteX75" fmla="*/ 140411 w 961713"/>
              <a:gd name="connsiteY75" fmla="*/ 354842 h 1088577"/>
              <a:gd name="connsiteX76" fmla="*/ 181354 w 961713"/>
              <a:gd name="connsiteY76" fmla="*/ 532263 h 1088577"/>
              <a:gd name="connsiteX77" fmla="*/ 208650 w 961713"/>
              <a:gd name="connsiteY77" fmla="*/ 614149 h 1088577"/>
              <a:gd name="connsiteX78" fmla="*/ 276889 w 961713"/>
              <a:gd name="connsiteY78" fmla="*/ 696036 h 1088577"/>
              <a:gd name="connsiteX79" fmla="*/ 345127 w 961713"/>
              <a:gd name="connsiteY79" fmla="*/ 818866 h 1088577"/>
              <a:gd name="connsiteX80" fmla="*/ 372423 w 961713"/>
              <a:gd name="connsiteY80" fmla="*/ 873457 h 1088577"/>
              <a:gd name="connsiteX81" fmla="*/ 467957 w 961713"/>
              <a:gd name="connsiteY81" fmla="*/ 928048 h 1088577"/>
              <a:gd name="connsiteX82" fmla="*/ 440662 w 961713"/>
              <a:gd name="connsiteY82" fmla="*/ 818866 h 1088577"/>
              <a:gd name="connsiteX83" fmla="*/ 195002 w 961713"/>
              <a:gd name="connsiteY83" fmla="*/ 504967 h 1088577"/>
              <a:gd name="connsiteX84" fmla="*/ 99468 w 961713"/>
              <a:gd name="connsiteY84" fmla="*/ 450376 h 1088577"/>
              <a:gd name="connsiteX85" fmla="*/ 154059 w 961713"/>
              <a:gd name="connsiteY85" fmla="*/ 518615 h 1088577"/>
              <a:gd name="connsiteX86" fmla="*/ 276889 w 961713"/>
              <a:gd name="connsiteY86" fmla="*/ 641445 h 1088577"/>
              <a:gd name="connsiteX87" fmla="*/ 345127 w 961713"/>
              <a:gd name="connsiteY87" fmla="*/ 709684 h 1088577"/>
              <a:gd name="connsiteX88" fmla="*/ 577139 w 961713"/>
              <a:gd name="connsiteY88" fmla="*/ 887105 h 1088577"/>
              <a:gd name="connsiteX89" fmla="*/ 618083 w 961713"/>
              <a:gd name="connsiteY89" fmla="*/ 928048 h 1088577"/>
              <a:gd name="connsiteX90" fmla="*/ 659026 w 961713"/>
              <a:gd name="connsiteY90" fmla="*/ 941696 h 1088577"/>
              <a:gd name="connsiteX91" fmla="*/ 631730 w 961713"/>
              <a:gd name="connsiteY91" fmla="*/ 859809 h 1088577"/>
              <a:gd name="connsiteX92" fmla="*/ 604435 w 961713"/>
              <a:gd name="connsiteY92" fmla="*/ 791570 h 1088577"/>
              <a:gd name="connsiteX93" fmla="*/ 577139 w 961713"/>
              <a:gd name="connsiteY93" fmla="*/ 641445 h 1088577"/>
              <a:gd name="connsiteX94" fmla="*/ 590787 w 961713"/>
              <a:gd name="connsiteY94" fmla="*/ 586854 h 1088577"/>
              <a:gd name="connsiteX95" fmla="*/ 631730 w 961713"/>
              <a:gd name="connsiteY95" fmla="*/ 668740 h 1088577"/>
              <a:gd name="connsiteX96" fmla="*/ 645378 w 961713"/>
              <a:gd name="connsiteY96" fmla="*/ 887105 h 1088577"/>
              <a:gd name="connsiteX97" fmla="*/ 686321 w 961713"/>
              <a:gd name="connsiteY97" fmla="*/ 859809 h 1088577"/>
              <a:gd name="connsiteX98" fmla="*/ 850095 w 961713"/>
              <a:gd name="connsiteY98" fmla="*/ 641445 h 1088577"/>
              <a:gd name="connsiteX99" fmla="*/ 877390 w 961713"/>
              <a:gd name="connsiteY99" fmla="*/ 559558 h 1088577"/>
              <a:gd name="connsiteX100" fmla="*/ 850095 w 961713"/>
              <a:gd name="connsiteY100" fmla="*/ 600502 h 1088577"/>
              <a:gd name="connsiteX101" fmla="*/ 809151 w 961713"/>
              <a:gd name="connsiteY101" fmla="*/ 682388 h 1088577"/>
              <a:gd name="connsiteX102" fmla="*/ 754560 w 961713"/>
              <a:gd name="connsiteY102" fmla="*/ 736979 h 1088577"/>
              <a:gd name="connsiteX103" fmla="*/ 659026 w 961713"/>
              <a:gd name="connsiteY103" fmla="*/ 887105 h 1088577"/>
              <a:gd name="connsiteX104" fmla="*/ 590787 w 961713"/>
              <a:gd name="connsiteY104" fmla="*/ 982639 h 1088577"/>
              <a:gd name="connsiteX105" fmla="*/ 563492 w 961713"/>
              <a:gd name="connsiteY105" fmla="*/ 1023582 h 1088577"/>
              <a:gd name="connsiteX106" fmla="*/ 631730 w 961713"/>
              <a:gd name="connsiteY106" fmla="*/ 941696 h 1088577"/>
              <a:gd name="connsiteX107" fmla="*/ 781856 w 961713"/>
              <a:gd name="connsiteY107" fmla="*/ 805218 h 1088577"/>
              <a:gd name="connsiteX108" fmla="*/ 904686 w 961713"/>
              <a:gd name="connsiteY108" fmla="*/ 696036 h 1088577"/>
              <a:gd name="connsiteX109" fmla="*/ 945629 w 961713"/>
              <a:gd name="connsiteY109" fmla="*/ 641445 h 1088577"/>
              <a:gd name="connsiteX110" fmla="*/ 863742 w 961713"/>
              <a:gd name="connsiteY110" fmla="*/ 723331 h 1088577"/>
              <a:gd name="connsiteX111" fmla="*/ 713617 w 961713"/>
              <a:gd name="connsiteY111" fmla="*/ 846161 h 1088577"/>
              <a:gd name="connsiteX112" fmla="*/ 645378 w 961713"/>
              <a:gd name="connsiteY112" fmla="*/ 914400 h 1088577"/>
              <a:gd name="connsiteX113" fmla="*/ 618083 w 961713"/>
              <a:gd name="connsiteY113" fmla="*/ 968991 h 1088577"/>
              <a:gd name="connsiteX114" fmla="*/ 563492 w 961713"/>
              <a:gd name="connsiteY114" fmla="*/ 996287 h 1088577"/>
              <a:gd name="connsiteX115" fmla="*/ 508901 w 961713"/>
              <a:gd name="connsiteY115" fmla="*/ 750627 h 1088577"/>
              <a:gd name="connsiteX116" fmla="*/ 454310 w 961713"/>
              <a:gd name="connsiteY116" fmla="*/ 832514 h 1088577"/>
              <a:gd name="connsiteX117" fmla="*/ 399718 w 961713"/>
              <a:gd name="connsiteY117" fmla="*/ 928048 h 1088577"/>
              <a:gd name="connsiteX118" fmla="*/ 345127 w 961713"/>
              <a:gd name="connsiteY118" fmla="*/ 900752 h 1088577"/>
              <a:gd name="connsiteX119" fmla="*/ 235945 w 961713"/>
              <a:gd name="connsiteY119" fmla="*/ 791570 h 1088577"/>
              <a:gd name="connsiteX120" fmla="*/ 140411 w 961713"/>
              <a:gd name="connsiteY120" fmla="*/ 682388 h 1088577"/>
              <a:gd name="connsiteX121" fmla="*/ 154059 w 961713"/>
              <a:gd name="connsiteY121" fmla="*/ 736979 h 1088577"/>
              <a:gd name="connsiteX122" fmla="*/ 222298 w 961713"/>
              <a:gd name="connsiteY122" fmla="*/ 818866 h 1088577"/>
              <a:gd name="connsiteX123" fmla="*/ 263241 w 961713"/>
              <a:gd name="connsiteY123" fmla="*/ 846161 h 1088577"/>
              <a:gd name="connsiteX124" fmla="*/ 358775 w 961713"/>
              <a:gd name="connsiteY124" fmla="*/ 900752 h 1088577"/>
              <a:gd name="connsiteX125" fmla="*/ 440662 w 961713"/>
              <a:gd name="connsiteY125" fmla="*/ 941696 h 1088577"/>
              <a:gd name="connsiteX126" fmla="*/ 495253 w 961713"/>
              <a:gd name="connsiteY126" fmla="*/ 928048 h 1088577"/>
              <a:gd name="connsiteX127" fmla="*/ 454310 w 961713"/>
              <a:gd name="connsiteY127" fmla="*/ 846161 h 1088577"/>
              <a:gd name="connsiteX128" fmla="*/ 222298 w 961713"/>
              <a:gd name="connsiteY128" fmla="*/ 723331 h 1088577"/>
              <a:gd name="connsiteX129" fmla="*/ 263241 w 961713"/>
              <a:gd name="connsiteY129" fmla="*/ 736979 h 1088577"/>
              <a:gd name="connsiteX130" fmla="*/ 604435 w 961713"/>
              <a:gd name="connsiteY130" fmla="*/ 941696 h 1088577"/>
              <a:gd name="connsiteX131" fmla="*/ 686321 w 961713"/>
              <a:gd name="connsiteY131" fmla="*/ 968991 h 1088577"/>
              <a:gd name="connsiteX132" fmla="*/ 563492 w 961713"/>
              <a:gd name="connsiteY132" fmla="*/ 887105 h 1088577"/>
              <a:gd name="connsiteX133" fmla="*/ 508901 w 961713"/>
              <a:gd name="connsiteY133" fmla="*/ 859809 h 1088577"/>
              <a:gd name="connsiteX134" fmla="*/ 467957 w 961713"/>
              <a:gd name="connsiteY134" fmla="*/ 832514 h 108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961713" h="1088577">
                <a:moveTo>
                  <a:pt x="631730" y="1023582"/>
                </a:moveTo>
                <a:cubicBezTo>
                  <a:pt x="553985" y="997666"/>
                  <a:pt x="557413" y="1003856"/>
                  <a:pt x="467957" y="914400"/>
                </a:cubicBezTo>
                <a:cubicBezTo>
                  <a:pt x="367549" y="813992"/>
                  <a:pt x="580781" y="936692"/>
                  <a:pt x="399718" y="846161"/>
                </a:cubicBezTo>
                <a:cubicBezTo>
                  <a:pt x="366869" y="780461"/>
                  <a:pt x="364593" y="761524"/>
                  <a:pt x="290536" y="709684"/>
                </a:cubicBezTo>
                <a:cubicBezTo>
                  <a:pt x="275170" y="698928"/>
                  <a:pt x="254142" y="700585"/>
                  <a:pt x="235945" y="696036"/>
                </a:cubicBezTo>
                <a:cubicBezTo>
                  <a:pt x="231396" y="673290"/>
                  <a:pt x="230913" y="649335"/>
                  <a:pt x="222298" y="627797"/>
                </a:cubicBezTo>
                <a:cubicBezTo>
                  <a:pt x="212446" y="603168"/>
                  <a:pt x="194236" y="582746"/>
                  <a:pt x="181354" y="559558"/>
                </a:cubicBezTo>
                <a:cubicBezTo>
                  <a:pt x="171474" y="541773"/>
                  <a:pt x="165344" y="521895"/>
                  <a:pt x="154059" y="504967"/>
                </a:cubicBezTo>
                <a:cubicBezTo>
                  <a:pt x="128824" y="467115"/>
                  <a:pt x="95578" y="434795"/>
                  <a:pt x="72172" y="395785"/>
                </a:cubicBezTo>
                <a:cubicBezTo>
                  <a:pt x="58524" y="373039"/>
                  <a:pt x="43092" y="351272"/>
                  <a:pt x="31229" y="327546"/>
                </a:cubicBezTo>
                <a:cubicBezTo>
                  <a:pt x="0" y="265087"/>
                  <a:pt x="22497" y="277871"/>
                  <a:pt x="72172" y="327546"/>
                </a:cubicBezTo>
                <a:cubicBezTo>
                  <a:pt x="88256" y="343630"/>
                  <a:pt x="100498" y="363211"/>
                  <a:pt x="113115" y="382137"/>
                </a:cubicBezTo>
                <a:cubicBezTo>
                  <a:pt x="224546" y="549283"/>
                  <a:pt x="67150" y="338327"/>
                  <a:pt x="222298" y="532263"/>
                </a:cubicBezTo>
                <a:cubicBezTo>
                  <a:pt x="276380" y="599865"/>
                  <a:pt x="238812" y="578711"/>
                  <a:pt x="304184" y="600502"/>
                </a:cubicBezTo>
                <a:cubicBezTo>
                  <a:pt x="363483" y="659801"/>
                  <a:pt x="379668" y="688478"/>
                  <a:pt x="440662" y="723331"/>
                </a:cubicBezTo>
                <a:cubicBezTo>
                  <a:pt x="458326" y="733425"/>
                  <a:pt x="477056" y="741528"/>
                  <a:pt x="495253" y="750627"/>
                </a:cubicBezTo>
                <a:cubicBezTo>
                  <a:pt x="528651" y="850825"/>
                  <a:pt x="502203" y="812169"/>
                  <a:pt x="563492" y="873457"/>
                </a:cubicBezTo>
                <a:cubicBezTo>
                  <a:pt x="568041" y="896203"/>
                  <a:pt x="571036" y="919317"/>
                  <a:pt x="577139" y="941696"/>
                </a:cubicBezTo>
                <a:cubicBezTo>
                  <a:pt x="584709" y="969454"/>
                  <a:pt x="604435" y="1023582"/>
                  <a:pt x="604435" y="1023582"/>
                </a:cubicBezTo>
                <a:cubicBezTo>
                  <a:pt x="599886" y="1041779"/>
                  <a:pt x="606394" y="1088577"/>
                  <a:pt x="590787" y="1078173"/>
                </a:cubicBezTo>
                <a:cubicBezTo>
                  <a:pt x="583962" y="1073623"/>
                  <a:pt x="553258" y="962181"/>
                  <a:pt x="549844" y="941696"/>
                </a:cubicBezTo>
                <a:cubicBezTo>
                  <a:pt x="510681" y="706722"/>
                  <a:pt x="564582" y="969262"/>
                  <a:pt x="522548" y="696036"/>
                </a:cubicBezTo>
                <a:cubicBezTo>
                  <a:pt x="519755" y="677883"/>
                  <a:pt x="482567" y="590060"/>
                  <a:pt x="481605" y="586854"/>
                </a:cubicBezTo>
                <a:cubicBezTo>
                  <a:pt x="474939" y="564636"/>
                  <a:pt x="473583" y="541119"/>
                  <a:pt x="467957" y="518615"/>
                </a:cubicBezTo>
                <a:cubicBezTo>
                  <a:pt x="464468" y="504659"/>
                  <a:pt x="458859" y="491320"/>
                  <a:pt x="454310" y="477672"/>
                </a:cubicBezTo>
                <a:cubicBezTo>
                  <a:pt x="449761" y="404884"/>
                  <a:pt x="446256" y="332023"/>
                  <a:pt x="440662" y="259308"/>
                </a:cubicBezTo>
                <a:cubicBezTo>
                  <a:pt x="436220" y="201563"/>
                  <a:pt x="427292" y="103608"/>
                  <a:pt x="413366" y="40943"/>
                </a:cubicBezTo>
                <a:cubicBezTo>
                  <a:pt x="410245" y="26900"/>
                  <a:pt x="404267" y="13648"/>
                  <a:pt x="399718" y="0"/>
                </a:cubicBezTo>
                <a:cubicBezTo>
                  <a:pt x="404267" y="36394"/>
                  <a:pt x="406805" y="73096"/>
                  <a:pt x="413366" y="109182"/>
                </a:cubicBezTo>
                <a:cubicBezTo>
                  <a:pt x="415939" y="123336"/>
                  <a:pt x="423525" y="136169"/>
                  <a:pt x="427014" y="150125"/>
                </a:cubicBezTo>
                <a:cubicBezTo>
                  <a:pt x="432640" y="172629"/>
                  <a:pt x="436387" y="195564"/>
                  <a:pt x="440662" y="218364"/>
                </a:cubicBezTo>
                <a:cubicBezTo>
                  <a:pt x="450035" y="268355"/>
                  <a:pt x="460412" y="318190"/>
                  <a:pt x="467957" y="368490"/>
                </a:cubicBezTo>
                <a:cubicBezTo>
                  <a:pt x="474068" y="409229"/>
                  <a:pt x="477292" y="450350"/>
                  <a:pt x="481605" y="491319"/>
                </a:cubicBezTo>
                <a:cubicBezTo>
                  <a:pt x="486391" y="536787"/>
                  <a:pt x="487737" y="582699"/>
                  <a:pt x="495253" y="627797"/>
                </a:cubicBezTo>
                <a:cubicBezTo>
                  <a:pt x="501420" y="664801"/>
                  <a:pt x="517895" y="699755"/>
                  <a:pt x="522548" y="736979"/>
                </a:cubicBezTo>
                <a:cubicBezTo>
                  <a:pt x="527097" y="773373"/>
                  <a:pt x="529635" y="810075"/>
                  <a:pt x="536196" y="846161"/>
                </a:cubicBezTo>
                <a:cubicBezTo>
                  <a:pt x="538770" y="860315"/>
                  <a:pt x="545892" y="873272"/>
                  <a:pt x="549844" y="887105"/>
                </a:cubicBezTo>
                <a:cubicBezTo>
                  <a:pt x="584123" y="1007081"/>
                  <a:pt x="544413" y="884458"/>
                  <a:pt x="577139" y="982639"/>
                </a:cubicBezTo>
                <a:cubicBezTo>
                  <a:pt x="586238" y="959893"/>
                  <a:pt x="593479" y="936312"/>
                  <a:pt x="604435" y="914400"/>
                </a:cubicBezTo>
                <a:cubicBezTo>
                  <a:pt x="611770" y="899729"/>
                  <a:pt x="624395" y="888128"/>
                  <a:pt x="631730" y="873457"/>
                </a:cubicBezTo>
                <a:cubicBezTo>
                  <a:pt x="638164" y="860590"/>
                  <a:pt x="639711" y="845737"/>
                  <a:pt x="645378" y="832514"/>
                </a:cubicBezTo>
                <a:cubicBezTo>
                  <a:pt x="653392" y="813814"/>
                  <a:pt x="662793" y="795707"/>
                  <a:pt x="672674" y="777922"/>
                </a:cubicBezTo>
                <a:cubicBezTo>
                  <a:pt x="738755" y="658976"/>
                  <a:pt x="686181" y="757662"/>
                  <a:pt x="754560" y="655093"/>
                </a:cubicBezTo>
                <a:cubicBezTo>
                  <a:pt x="769274" y="633022"/>
                  <a:pt x="781856" y="609600"/>
                  <a:pt x="795504" y="586854"/>
                </a:cubicBezTo>
                <a:cubicBezTo>
                  <a:pt x="823905" y="473244"/>
                  <a:pt x="789323" y="585566"/>
                  <a:pt x="836447" y="491319"/>
                </a:cubicBezTo>
                <a:cubicBezTo>
                  <a:pt x="842881" y="478452"/>
                  <a:pt x="843661" y="463243"/>
                  <a:pt x="850095" y="450376"/>
                </a:cubicBezTo>
                <a:cubicBezTo>
                  <a:pt x="861958" y="426650"/>
                  <a:pt x="880061" y="406286"/>
                  <a:pt x="891038" y="382137"/>
                </a:cubicBezTo>
                <a:cubicBezTo>
                  <a:pt x="902944" y="355944"/>
                  <a:pt x="935596" y="277234"/>
                  <a:pt x="918333" y="300251"/>
                </a:cubicBezTo>
                <a:cubicBezTo>
                  <a:pt x="904685" y="318448"/>
                  <a:pt x="889445" y="335553"/>
                  <a:pt x="877390" y="354842"/>
                </a:cubicBezTo>
                <a:cubicBezTo>
                  <a:pt x="866607" y="372094"/>
                  <a:pt x="859975" y="391648"/>
                  <a:pt x="850095" y="409433"/>
                </a:cubicBezTo>
                <a:cubicBezTo>
                  <a:pt x="837213" y="432621"/>
                  <a:pt x="823865" y="455601"/>
                  <a:pt x="809151" y="477672"/>
                </a:cubicBezTo>
                <a:cubicBezTo>
                  <a:pt x="796534" y="496598"/>
                  <a:pt x="779254" y="512379"/>
                  <a:pt x="768208" y="532263"/>
                </a:cubicBezTo>
                <a:cubicBezTo>
                  <a:pt x="756311" y="553679"/>
                  <a:pt x="753068" y="579231"/>
                  <a:pt x="740913" y="600502"/>
                </a:cubicBezTo>
                <a:cubicBezTo>
                  <a:pt x="716499" y="643226"/>
                  <a:pt x="659026" y="723331"/>
                  <a:pt x="659026" y="723331"/>
                </a:cubicBezTo>
                <a:cubicBezTo>
                  <a:pt x="654477" y="741528"/>
                  <a:pt x="653766" y="761145"/>
                  <a:pt x="645378" y="777922"/>
                </a:cubicBezTo>
                <a:cubicBezTo>
                  <a:pt x="630707" y="807264"/>
                  <a:pt x="608984" y="832513"/>
                  <a:pt x="590787" y="859809"/>
                </a:cubicBezTo>
                <a:cubicBezTo>
                  <a:pt x="552207" y="917679"/>
                  <a:pt x="570827" y="886082"/>
                  <a:pt x="536196" y="955343"/>
                </a:cubicBezTo>
                <a:cubicBezTo>
                  <a:pt x="514841" y="891280"/>
                  <a:pt x="508901" y="882992"/>
                  <a:pt x="508901" y="791570"/>
                </a:cubicBezTo>
                <a:cubicBezTo>
                  <a:pt x="508901" y="687599"/>
                  <a:pt x="510688" y="579704"/>
                  <a:pt x="536196" y="477672"/>
                </a:cubicBezTo>
                <a:cubicBezTo>
                  <a:pt x="551584" y="416119"/>
                  <a:pt x="554700" y="440664"/>
                  <a:pt x="590787" y="368490"/>
                </a:cubicBezTo>
                <a:cubicBezTo>
                  <a:pt x="597221" y="355623"/>
                  <a:pt x="599886" y="341194"/>
                  <a:pt x="604435" y="327546"/>
                </a:cubicBezTo>
                <a:cubicBezTo>
                  <a:pt x="599886" y="523164"/>
                  <a:pt x="613005" y="719995"/>
                  <a:pt x="590787" y="914400"/>
                </a:cubicBezTo>
                <a:cubicBezTo>
                  <a:pt x="589167" y="928578"/>
                  <a:pt x="525549" y="730834"/>
                  <a:pt x="522548" y="723331"/>
                </a:cubicBezTo>
                <a:cubicBezTo>
                  <a:pt x="514992" y="704441"/>
                  <a:pt x="502396" y="687789"/>
                  <a:pt x="495253" y="668740"/>
                </a:cubicBezTo>
                <a:cubicBezTo>
                  <a:pt x="475048" y="614860"/>
                  <a:pt x="457826" y="559892"/>
                  <a:pt x="440662" y="504967"/>
                </a:cubicBezTo>
                <a:cubicBezTo>
                  <a:pt x="435067" y="487064"/>
                  <a:pt x="433600" y="467939"/>
                  <a:pt x="427014" y="450376"/>
                </a:cubicBezTo>
                <a:cubicBezTo>
                  <a:pt x="325866" y="180653"/>
                  <a:pt x="453823" y="558107"/>
                  <a:pt x="386071" y="354842"/>
                </a:cubicBezTo>
                <a:cubicBezTo>
                  <a:pt x="318446" y="523901"/>
                  <a:pt x="348761" y="421188"/>
                  <a:pt x="372423" y="764275"/>
                </a:cubicBezTo>
                <a:cubicBezTo>
                  <a:pt x="373714" y="782988"/>
                  <a:pt x="380918" y="800831"/>
                  <a:pt x="386071" y="818866"/>
                </a:cubicBezTo>
                <a:cubicBezTo>
                  <a:pt x="390023" y="832698"/>
                  <a:pt x="399718" y="874195"/>
                  <a:pt x="399718" y="859809"/>
                </a:cubicBezTo>
                <a:cubicBezTo>
                  <a:pt x="399718" y="841052"/>
                  <a:pt x="391224" y="823253"/>
                  <a:pt x="386071" y="805218"/>
                </a:cubicBezTo>
                <a:cubicBezTo>
                  <a:pt x="377416" y="774926"/>
                  <a:pt x="362696" y="734783"/>
                  <a:pt x="345127" y="709684"/>
                </a:cubicBezTo>
                <a:cubicBezTo>
                  <a:pt x="324752" y="680576"/>
                  <a:pt x="299635" y="655093"/>
                  <a:pt x="276889" y="627797"/>
                </a:cubicBezTo>
                <a:cubicBezTo>
                  <a:pt x="217424" y="479137"/>
                  <a:pt x="291009" y="651411"/>
                  <a:pt x="181354" y="450376"/>
                </a:cubicBezTo>
                <a:cubicBezTo>
                  <a:pt x="174465" y="437747"/>
                  <a:pt x="173374" y="422656"/>
                  <a:pt x="167707" y="409433"/>
                </a:cubicBezTo>
                <a:cubicBezTo>
                  <a:pt x="159693" y="390733"/>
                  <a:pt x="149510" y="373039"/>
                  <a:pt x="140411" y="354842"/>
                </a:cubicBezTo>
                <a:cubicBezTo>
                  <a:pt x="154059" y="413982"/>
                  <a:pt x="165908" y="473567"/>
                  <a:pt x="181354" y="532263"/>
                </a:cubicBezTo>
                <a:cubicBezTo>
                  <a:pt x="188676" y="560088"/>
                  <a:pt x="194153" y="589297"/>
                  <a:pt x="208650" y="614149"/>
                </a:cubicBezTo>
                <a:cubicBezTo>
                  <a:pt x="226553" y="644840"/>
                  <a:pt x="257180" y="666472"/>
                  <a:pt x="276889" y="696036"/>
                </a:cubicBezTo>
                <a:cubicBezTo>
                  <a:pt x="302870" y="735007"/>
                  <a:pt x="322921" y="777627"/>
                  <a:pt x="345127" y="818866"/>
                </a:cubicBezTo>
                <a:cubicBezTo>
                  <a:pt x="354773" y="836779"/>
                  <a:pt x="359183" y="858010"/>
                  <a:pt x="372423" y="873457"/>
                </a:cubicBezTo>
                <a:cubicBezTo>
                  <a:pt x="405473" y="912015"/>
                  <a:pt x="426338" y="914175"/>
                  <a:pt x="467957" y="928048"/>
                </a:cubicBezTo>
                <a:cubicBezTo>
                  <a:pt x="464321" y="909867"/>
                  <a:pt x="453688" y="842022"/>
                  <a:pt x="440662" y="818866"/>
                </a:cubicBezTo>
                <a:cubicBezTo>
                  <a:pt x="367727" y="689203"/>
                  <a:pt x="315761" y="595536"/>
                  <a:pt x="195002" y="504967"/>
                </a:cubicBezTo>
                <a:cubicBezTo>
                  <a:pt x="128902" y="455392"/>
                  <a:pt x="161990" y="471217"/>
                  <a:pt x="99468" y="450376"/>
                </a:cubicBezTo>
                <a:cubicBezTo>
                  <a:pt x="117665" y="473122"/>
                  <a:pt x="134238" y="497269"/>
                  <a:pt x="154059" y="518615"/>
                </a:cubicBezTo>
                <a:cubicBezTo>
                  <a:pt x="193459" y="561046"/>
                  <a:pt x="235946" y="600502"/>
                  <a:pt x="276889" y="641445"/>
                </a:cubicBezTo>
                <a:lnTo>
                  <a:pt x="345127" y="709684"/>
                </a:lnTo>
                <a:cubicBezTo>
                  <a:pt x="515596" y="880153"/>
                  <a:pt x="428116" y="837429"/>
                  <a:pt x="577139" y="887105"/>
                </a:cubicBezTo>
                <a:cubicBezTo>
                  <a:pt x="590787" y="900753"/>
                  <a:pt x="602024" y="917342"/>
                  <a:pt x="618083" y="928048"/>
                </a:cubicBezTo>
                <a:cubicBezTo>
                  <a:pt x="630053" y="936028"/>
                  <a:pt x="656205" y="955803"/>
                  <a:pt x="659026" y="941696"/>
                </a:cubicBezTo>
                <a:cubicBezTo>
                  <a:pt x="664668" y="913482"/>
                  <a:pt x="641563" y="886849"/>
                  <a:pt x="631730" y="859809"/>
                </a:cubicBezTo>
                <a:cubicBezTo>
                  <a:pt x="623358" y="836785"/>
                  <a:pt x="611475" y="815035"/>
                  <a:pt x="604435" y="791570"/>
                </a:cubicBezTo>
                <a:cubicBezTo>
                  <a:pt x="597282" y="767726"/>
                  <a:pt x="580379" y="660883"/>
                  <a:pt x="577139" y="641445"/>
                </a:cubicBezTo>
                <a:cubicBezTo>
                  <a:pt x="581688" y="623248"/>
                  <a:pt x="572992" y="592786"/>
                  <a:pt x="590787" y="586854"/>
                </a:cubicBezTo>
                <a:cubicBezTo>
                  <a:pt x="606662" y="581562"/>
                  <a:pt x="629911" y="663284"/>
                  <a:pt x="631730" y="668740"/>
                </a:cubicBezTo>
                <a:cubicBezTo>
                  <a:pt x="636279" y="741528"/>
                  <a:pt x="625343" y="816981"/>
                  <a:pt x="645378" y="887105"/>
                </a:cubicBezTo>
                <a:cubicBezTo>
                  <a:pt x="649884" y="902876"/>
                  <a:pt x="675237" y="871900"/>
                  <a:pt x="686321" y="859809"/>
                </a:cubicBezTo>
                <a:cubicBezTo>
                  <a:pt x="765569" y="773357"/>
                  <a:pt x="791583" y="729212"/>
                  <a:pt x="850095" y="641445"/>
                </a:cubicBezTo>
                <a:cubicBezTo>
                  <a:pt x="859193" y="614149"/>
                  <a:pt x="893349" y="535618"/>
                  <a:pt x="877390" y="559558"/>
                </a:cubicBezTo>
                <a:cubicBezTo>
                  <a:pt x="868292" y="573206"/>
                  <a:pt x="858061" y="586163"/>
                  <a:pt x="850095" y="600502"/>
                </a:cubicBezTo>
                <a:cubicBezTo>
                  <a:pt x="835274" y="627179"/>
                  <a:pt x="826652" y="657387"/>
                  <a:pt x="809151" y="682388"/>
                </a:cubicBezTo>
                <a:cubicBezTo>
                  <a:pt x="794393" y="703470"/>
                  <a:pt x="769778" y="716227"/>
                  <a:pt x="754560" y="736979"/>
                </a:cubicBezTo>
                <a:cubicBezTo>
                  <a:pt x="719483" y="784811"/>
                  <a:pt x="689543" y="836243"/>
                  <a:pt x="659026" y="887105"/>
                </a:cubicBezTo>
                <a:cubicBezTo>
                  <a:pt x="572442" y="1031411"/>
                  <a:pt x="694172" y="858576"/>
                  <a:pt x="590787" y="982639"/>
                </a:cubicBezTo>
                <a:cubicBezTo>
                  <a:pt x="580286" y="995240"/>
                  <a:pt x="563492" y="1039984"/>
                  <a:pt x="563492" y="1023582"/>
                </a:cubicBezTo>
                <a:cubicBezTo>
                  <a:pt x="563492" y="975637"/>
                  <a:pt x="601779" y="963090"/>
                  <a:pt x="631730" y="941696"/>
                </a:cubicBezTo>
                <a:cubicBezTo>
                  <a:pt x="729567" y="871812"/>
                  <a:pt x="655947" y="920634"/>
                  <a:pt x="781856" y="805218"/>
                </a:cubicBezTo>
                <a:cubicBezTo>
                  <a:pt x="861997" y="731756"/>
                  <a:pt x="836735" y="773694"/>
                  <a:pt x="904686" y="696036"/>
                </a:cubicBezTo>
                <a:cubicBezTo>
                  <a:pt x="919664" y="678918"/>
                  <a:pt x="961713" y="657529"/>
                  <a:pt x="945629" y="641445"/>
                </a:cubicBezTo>
                <a:lnTo>
                  <a:pt x="863742" y="723331"/>
                </a:lnTo>
                <a:cubicBezTo>
                  <a:pt x="816232" y="767187"/>
                  <a:pt x="762276" y="803584"/>
                  <a:pt x="713617" y="846161"/>
                </a:cubicBezTo>
                <a:cubicBezTo>
                  <a:pt x="689408" y="867344"/>
                  <a:pt x="668124" y="891654"/>
                  <a:pt x="645378" y="914400"/>
                </a:cubicBezTo>
                <a:cubicBezTo>
                  <a:pt x="636280" y="932597"/>
                  <a:pt x="632469" y="954605"/>
                  <a:pt x="618083" y="968991"/>
                </a:cubicBezTo>
                <a:cubicBezTo>
                  <a:pt x="603697" y="983377"/>
                  <a:pt x="569926" y="1015588"/>
                  <a:pt x="563492" y="996287"/>
                </a:cubicBezTo>
                <a:cubicBezTo>
                  <a:pt x="472913" y="724551"/>
                  <a:pt x="637468" y="793484"/>
                  <a:pt x="508901" y="750627"/>
                </a:cubicBezTo>
                <a:cubicBezTo>
                  <a:pt x="490704" y="777923"/>
                  <a:pt x="471503" y="804575"/>
                  <a:pt x="454310" y="832514"/>
                </a:cubicBezTo>
                <a:cubicBezTo>
                  <a:pt x="435087" y="863750"/>
                  <a:pt x="430820" y="908609"/>
                  <a:pt x="399718" y="928048"/>
                </a:cubicBezTo>
                <a:cubicBezTo>
                  <a:pt x="382465" y="938831"/>
                  <a:pt x="363324" y="909851"/>
                  <a:pt x="345127" y="900752"/>
                </a:cubicBezTo>
                <a:cubicBezTo>
                  <a:pt x="293277" y="822976"/>
                  <a:pt x="340931" y="886057"/>
                  <a:pt x="235945" y="791570"/>
                </a:cubicBezTo>
                <a:cubicBezTo>
                  <a:pt x="181579" y="742641"/>
                  <a:pt x="182379" y="738346"/>
                  <a:pt x="140411" y="682388"/>
                </a:cubicBezTo>
                <a:cubicBezTo>
                  <a:pt x="144960" y="700585"/>
                  <a:pt x="144409" y="720895"/>
                  <a:pt x="154059" y="736979"/>
                </a:cubicBezTo>
                <a:cubicBezTo>
                  <a:pt x="172340" y="767447"/>
                  <a:pt x="197174" y="793742"/>
                  <a:pt x="222298" y="818866"/>
                </a:cubicBezTo>
                <a:cubicBezTo>
                  <a:pt x="233896" y="830464"/>
                  <a:pt x="249176" y="837722"/>
                  <a:pt x="263241" y="846161"/>
                </a:cubicBezTo>
                <a:cubicBezTo>
                  <a:pt x="294691" y="865031"/>
                  <a:pt x="327325" y="881882"/>
                  <a:pt x="358775" y="900752"/>
                </a:cubicBezTo>
                <a:cubicBezTo>
                  <a:pt x="424918" y="940438"/>
                  <a:pt x="372553" y="918993"/>
                  <a:pt x="440662" y="941696"/>
                </a:cubicBezTo>
                <a:cubicBezTo>
                  <a:pt x="458859" y="937147"/>
                  <a:pt x="483999" y="943054"/>
                  <a:pt x="495253" y="928048"/>
                </a:cubicBezTo>
                <a:cubicBezTo>
                  <a:pt x="504662" y="915503"/>
                  <a:pt x="457382" y="848953"/>
                  <a:pt x="454310" y="846161"/>
                </a:cubicBezTo>
                <a:cubicBezTo>
                  <a:pt x="345651" y="747380"/>
                  <a:pt x="350135" y="748899"/>
                  <a:pt x="222298" y="723331"/>
                </a:cubicBezTo>
                <a:cubicBezTo>
                  <a:pt x="208191" y="720510"/>
                  <a:pt x="249593" y="732430"/>
                  <a:pt x="263241" y="736979"/>
                </a:cubicBezTo>
                <a:cubicBezTo>
                  <a:pt x="375831" y="821422"/>
                  <a:pt x="460320" y="893658"/>
                  <a:pt x="604435" y="941696"/>
                </a:cubicBezTo>
                <a:cubicBezTo>
                  <a:pt x="631730" y="950794"/>
                  <a:pt x="712055" y="981858"/>
                  <a:pt x="686321" y="968991"/>
                </a:cubicBezTo>
                <a:cubicBezTo>
                  <a:pt x="558676" y="905170"/>
                  <a:pt x="714910" y="988051"/>
                  <a:pt x="563492" y="887105"/>
                </a:cubicBezTo>
                <a:cubicBezTo>
                  <a:pt x="546564" y="875820"/>
                  <a:pt x="526565" y="869903"/>
                  <a:pt x="508901" y="859809"/>
                </a:cubicBezTo>
                <a:cubicBezTo>
                  <a:pt x="494659" y="851671"/>
                  <a:pt x="467957" y="832514"/>
                  <a:pt x="467957" y="832514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3284508">
            <a:off x="3374961" y="2582059"/>
            <a:ext cx="267522" cy="168121"/>
          </a:xfrm>
          <a:custGeom>
            <a:avLst/>
            <a:gdLst>
              <a:gd name="connsiteX0" fmla="*/ 631730 w 961713"/>
              <a:gd name="connsiteY0" fmla="*/ 1023582 h 1088577"/>
              <a:gd name="connsiteX1" fmla="*/ 467957 w 961713"/>
              <a:gd name="connsiteY1" fmla="*/ 914400 h 1088577"/>
              <a:gd name="connsiteX2" fmla="*/ 399718 w 961713"/>
              <a:gd name="connsiteY2" fmla="*/ 846161 h 1088577"/>
              <a:gd name="connsiteX3" fmla="*/ 290536 w 961713"/>
              <a:gd name="connsiteY3" fmla="*/ 709684 h 1088577"/>
              <a:gd name="connsiteX4" fmla="*/ 235945 w 961713"/>
              <a:gd name="connsiteY4" fmla="*/ 696036 h 1088577"/>
              <a:gd name="connsiteX5" fmla="*/ 222298 w 961713"/>
              <a:gd name="connsiteY5" fmla="*/ 627797 h 1088577"/>
              <a:gd name="connsiteX6" fmla="*/ 181354 w 961713"/>
              <a:gd name="connsiteY6" fmla="*/ 559558 h 1088577"/>
              <a:gd name="connsiteX7" fmla="*/ 154059 w 961713"/>
              <a:gd name="connsiteY7" fmla="*/ 504967 h 1088577"/>
              <a:gd name="connsiteX8" fmla="*/ 72172 w 961713"/>
              <a:gd name="connsiteY8" fmla="*/ 395785 h 1088577"/>
              <a:gd name="connsiteX9" fmla="*/ 31229 w 961713"/>
              <a:gd name="connsiteY9" fmla="*/ 327546 h 1088577"/>
              <a:gd name="connsiteX10" fmla="*/ 72172 w 961713"/>
              <a:gd name="connsiteY10" fmla="*/ 327546 h 1088577"/>
              <a:gd name="connsiteX11" fmla="*/ 113115 w 961713"/>
              <a:gd name="connsiteY11" fmla="*/ 382137 h 1088577"/>
              <a:gd name="connsiteX12" fmla="*/ 222298 w 961713"/>
              <a:gd name="connsiteY12" fmla="*/ 532263 h 1088577"/>
              <a:gd name="connsiteX13" fmla="*/ 304184 w 961713"/>
              <a:gd name="connsiteY13" fmla="*/ 600502 h 1088577"/>
              <a:gd name="connsiteX14" fmla="*/ 440662 w 961713"/>
              <a:gd name="connsiteY14" fmla="*/ 723331 h 1088577"/>
              <a:gd name="connsiteX15" fmla="*/ 495253 w 961713"/>
              <a:gd name="connsiteY15" fmla="*/ 750627 h 1088577"/>
              <a:gd name="connsiteX16" fmla="*/ 563492 w 961713"/>
              <a:gd name="connsiteY16" fmla="*/ 873457 h 1088577"/>
              <a:gd name="connsiteX17" fmla="*/ 577139 w 961713"/>
              <a:gd name="connsiteY17" fmla="*/ 941696 h 1088577"/>
              <a:gd name="connsiteX18" fmla="*/ 604435 w 961713"/>
              <a:gd name="connsiteY18" fmla="*/ 1023582 h 1088577"/>
              <a:gd name="connsiteX19" fmla="*/ 590787 w 961713"/>
              <a:gd name="connsiteY19" fmla="*/ 1078173 h 1088577"/>
              <a:gd name="connsiteX20" fmla="*/ 549844 w 961713"/>
              <a:gd name="connsiteY20" fmla="*/ 941696 h 1088577"/>
              <a:gd name="connsiteX21" fmla="*/ 522548 w 961713"/>
              <a:gd name="connsiteY21" fmla="*/ 696036 h 1088577"/>
              <a:gd name="connsiteX22" fmla="*/ 481605 w 961713"/>
              <a:gd name="connsiteY22" fmla="*/ 586854 h 1088577"/>
              <a:gd name="connsiteX23" fmla="*/ 467957 w 961713"/>
              <a:gd name="connsiteY23" fmla="*/ 518615 h 1088577"/>
              <a:gd name="connsiteX24" fmla="*/ 454310 w 961713"/>
              <a:gd name="connsiteY24" fmla="*/ 477672 h 1088577"/>
              <a:gd name="connsiteX25" fmla="*/ 440662 w 961713"/>
              <a:gd name="connsiteY25" fmla="*/ 259308 h 1088577"/>
              <a:gd name="connsiteX26" fmla="*/ 413366 w 961713"/>
              <a:gd name="connsiteY26" fmla="*/ 40943 h 1088577"/>
              <a:gd name="connsiteX27" fmla="*/ 399718 w 961713"/>
              <a:gd name="connsiteY27" fmla="*/ 0 h 1088577"/>
              <a:gd name="connsiteX28" fmla="*/ 413366 w 961713"/>
              <a:gd name="connsiteY28" fmla="*/ 109182 h 1088577"/>
              <a:gd name="connsiteX29" fmla="*/ 427014 w 961713"/>
              <a:gd name="connsiteY29" fmla="*/ 150125 h 1088577"/>
              <a:gd name="connsiteX30" fmla="*/ 440662 w 961713"/>
              <a:gd name="connsiteY30" fmla="*/ 218364 h 1088577"/>
              <a:gd name="connsiteX31" fmla="*/ 467957 w 961713"/>
              <a:gd name="connsiteY31" fmla="*/ 368490 h 1088577"/>
              <a:gd name="connsiteX32" fmla="*/ 481605 w 961713"/>
              <a:gd name="connsiteY32" fmla="*/ 491319 h 1088577"/>
              <a:gd name="connsiteX33" fmla="*/ 495253 w 961713"/>
              <a:gd name="connsiteY33" fmla="*/ 627797 h 1088577"/>
              <a:gd name="connsiteX34" fmla="*/ 522548 w 961713"/>
              <a:gd name="connsiteY34" fmla="*/ 736979 h 1088577"/>
              <a:gd name="connsiteX35" fmla="*/ 536196 w 961713"/>
              <a:gd name="connsiteY35" fmla="*/ 846161 h 1088577"/>
              <a:gd name="connsiteX36" fmla="*/ 549844 w 961713"/>
              <a:gd name="connsiteY36" fmla="*/ 887105 h 1088577"/>
              <a:gd name="connsiteX37" fmla="*/ 577139 w 961713"/>
              <a:gd name="connsiteY37" fmla="*/ 982639 h 1088577"/>
              <a:gd name="connsiteX38" fmla="*/ 604435 w 961713"/>
              <a:gd name="connsiteY38" fmla="*/ 914400 h 1088577"/>
              <a:gd name="connsiteX39" fmla="*/ 631730 w 961713"/>
              <a:gd name="connsiteY39" fmla="*/ 873457 h 1088577"/>
              <a:gd name="connsiteX40" fmla="*/ 645378 w 961713"/>
              <a:gd name="connsiteY40" fmla="*/ 832514 h 1088577"/>
              <a:gd name="connsiteX41" fmla="*/ 672674 w 961713"/>
              <a:gd name="connsiteY41" fmla="*/ 777922 h 1088577"/>
              <a:gd name="connsiteX42" fmla="*/ 754560 w 961713"/>
              <a:gd name="connsiteY42" fmla="*/ 655093 h 1088577"/>
              <a:gd name="connsiteX43" fmla="*/ 795504 w 961713"/>
              <a:gd name="connsiteY43" fmla="*/ 586854 h 1088577"/>
              <a:gd name="connsiteX44" fmla="*/ 836447 w 961713"/>
              <a:gd name="connsiteY44" fmla="*/ 491319 h 1088577"/>
              <a:gd name="connsiteX45" fmla="*/ 850095 w 961713"/>
              <a:gd name="connsiteY45" fmla="*/ 450376 h 1088577"/>
              <a:gd name="connsiteX46" fmla="*/ 891038 w 961713"/>
              <a:gd name="connsiteY46" fmla="*/ 382137 h 1088577"/>
              <a:gd name="connsiteX47" fmla="*/ 918333 w 961713"/>
              <a:gd name="connsiteY47" fmla="*/ 300251 h 1088577"/>
              <a:gd name="connsiteX48" fmla="*/ 877390 w 961713"/>
              <a:gd name="connsiteY48" fmla="*/ 354842 h 1088577"/>
              <a:gd name="connsiteX49" fmla="*/ 850095 w 961713"/>
              <a:gd name="connsiteY49" fmla="*/ 409433 h 1088577"/>
              <a:gd name="connsiteX50" fmla="*/ 809151 w 961713"/>
              <a:gd name="connsiteY50" fmla="*/ 477672 h 1088577"/>
              <a:gd name="connsiteX51" fmla="*/ 768208 w 961713"/>
              <a:gd name="connsiteY51" fmla="*/ 532263 h 1088577"/>
              <a:gd name="connsiteX52" fmla="*/ 740913 w 961713"/>
              <a:gd name="connsiteY52" fmla="*/ 600502 h 1088577"/>
              <a:gd name="connsiteX53" fmla="*/ 659026 w 961713"/>
              <a:gd name="connsiteY53" fmla="*/ 723331 h 1088577"/>
              <a:gd name="connsiteX54" fmla="*/ 645378 w 961713"/>
              <a:gd name="connsiteY54" fmla="*/ 777922 h 1088577"/>
              <a:gd name="connsiteX55" fmla="*/ 590787 w 961713"/>
              <a:gd name="connsiteY55" fmla="*/ 859809 h 1088577"/>
              <a:gd name="connsiteX56" fmla="*/ 536196 w 961713"/>
              <a:gd name="connsiteY56" fmla="*/ 955343 h 1088577"/>
              <a:gd name="connsiteX57" fmla="*/ 508901 w 961713"/>
              <a:gd name="connsiteY57" fmla="*/ 791570 h 1088577"/>
              <a:gd name="connsiteX58" fmla="*/ 536196 w 961713"/>
              <a:gd name="connsiteY58" fmla="*/ 477672 h 1088577"/>
              <a:gd name="connsiteX59" fmla="*/ 590787 w 961713"/>
              <a:gd name="connsiteY59" fmla="*/ 368490 h 1088577"/>
              <a:gd name="connsiteX60" fmla="*/ 604435 w 961713"/>
              <a:gd name="connsiteY60" fmla="*/ 327546 h 1088577"/>
              <a:gd name="connsiteX61" fmla="*/ 590787 w 961713"/>
              <a:gd name="connsiteY61" fmla="*/ 914400 h 1088577"/>
              <a:gd name="connsiteX62" fmla="*/ 522548 w 961713"/>
              <a:gd name="connsiteY62" fmla="*/ 723331 h 1088577"/>
              <a:gd name="connsiteX63" fmla="*/ 495253 w 961713"/>
              <a:gd name="connsiteY63" fmla="*/ 668740 h 1088577"/>
              <a:gd name="connsiteX64" fmla="*/ 440662 w 961713"/>
              <a:gd name="connsiteY64" fmla="*/ 504967 h 1088577"/>
              <a:gd name="connsiteX65" fmla="*/ 427014 w 961713"/>
              <a:gd name="connsiteY65" fmla="*/ 450376 h 1088577"/>
              <a:gd name="connsiteX66" fmla="*/ 386071 w 961713"/>
              <a:gd name="connsiteY66" fmla="*/ 354842 h 1088577"/>
              <a:gd name="connsiteX67" fmla="*/ 372423 w 961713"/>
              <a:gd name="connsiteY67" fmla="*/ 764275 h 1088577"/>
              <a:gd name="connsiteX68" fmla="*/ 386071 w 961713"/>
              <a:gd name="connsiteY68" fmla="*/ 818866 h 1088577"/>
              <a:gd name="connsiteX69" fmla="*/ 399718 w 961713"/>
              <a:gd name="connsiteY69" fmla="*/ 859809 h 1088577"/>
              <a:gd name="connsiteX70" fmla="*/ 386071 w 961713"/>
              <a:gd name="connsiteY70" fmla="*/ 805218 h 1088577"/>
              <a:gd name="connsiteX71" fmla="*/ 345127 w 961713"/>
              <a:gd name="connsiteY71" fmla="*/ 709684 h 1088577"/>
              <a:gd name="connsiteX72" fmla="*/ 276889 w 961713"/>
              <a:gd name="connsiteY72" fmla="*/ 627797 h 1088577"/>
              <a:gd name="connsiteX73" fmla="*/ 181354 w 961713"/>
              <a:gd name="connsiteY73" fmla="*/ 450376 h 1088577"/>
              <a:gd name="connsiteX74" fmla="*/ 167707 w 961713"/>
              <a:gd name="connsiteY74" fmla="*/ 409433 h 1088577"/>
              <a:gd name="connsiteX75" fmla="*/ 140411 w 961713"/>
              <a:gd name="connsiteY75" fmla="*/ 354842 h 1088577"/>
              <a:gd name="connsiteX76" fmla="*/ 181354 w 961713"/>
              <a:gd name="connsiteY76" fmla="*/ 532263 h 1088577"/>
              <a:gd name="connsiteX77" fmla="*/ 208650 w 961713"/>
              <a:gd name="connsiteY77" fmla="*/ 614149 h 1088577"/>
              <a:gd name="connsiteX78" fmla="*/ 276889 w 961713"/>
              <a:gd name="connsiteY78" fmla="*/ 696036 h 1088577"/>
              <a:gd name="connsiteX79" fmla="*/ 345127 w 961713"/>
              <a:gd name="connsiteY79" fmla="*/ 818866 h 1088577"/>
              <a:gd name="connsiteX80" fmla="*/ 372423 w 961713"/>
              <a:gd name="connsiteY80" fmla="*/ 873457 h 1088577"/>
              <a:gd name="connsiteX81" fmla="*/ 467957 w 961713"/>
              <a:gd name="connsiteY81" fmla="*/ 928048 h 1088577"/>
              <a:gd name="connsiteX82" fmla="*/ 440662 w 961713"/>
              <a:gd name="connsiteY82" fmla="*/ 818866 h 1088577"/>
              <a:gd name="connsiteX83" fmla="*/ 195002 w 961713"/>
              <a:gd name="connsiteY83" fmla="*/ 504967 h 1088577"/>
              <a:gd name="connsiteX84" fmla="*/ 99468 w 961713"/>
              <a:gd name="connsiteY84" fmla="*/ 450376 h 1088577"/>
              <a:gd name="connsiteX85" fmla="*/ 154059 w 961713"/>
              <a:gd name="connsiteY85" fmla="*/ 518615 h 1088577"/>
              <a:gd name="connsiteX86" fmla="*/ 276889 w 961713"/>
              <a:gd name="connsiteY86" fmla="*/ 641445 h 1088577"/>
              <a:gd name="connsiteX87" fmla="*/ 345127 w 961713"/>
              <a:gd name="connsiteY87" fmla="*/ 709684 h 1088577"/>
              <a:gd name="connsiteX88" fmla="*/ 577139 w 961713"/>
              <a:gd name="connsiteY88" fmla="*/ 887105 h 1088577"/>
              <a:gd name="connsiteX89" fmla="*/ 618083 w 961713"/>
              <a:gd name="connsiteY89" fmla="*/ 928048 h 1088577"/>
              <a:gd name="connsiteX90" fmla="*/ 659026 w 961713"/>
              <a:gd name="connsiteY90" fmla="*/ 941696 h 1088577"/>
              <a:gd name="connsiteX91" fmla="*/ 631730 w 961713"/>
              <a:gd name="connsiteY91" fmla="*/ 859809 h 1088577"/>
              <a:gd name="connsiteX92" fmla="*/ 604435 w 961713"/>
              <a:gd name="connsiteY92" fmla="*/ 791570 h 1088577"/>
              <a:gd name="connsiteX93" fmla="*/ 577139 w 961713"/>
              <a:gd name="connsiteY93" fmla="*/ 641445 h 1088577"/>
              <a:gd name="connsiteX94" fmla="*/ 590787 w 961713"/>
              <a:gd name="connsiteY94" fmla="*/ 586854 h 1088577"/>
              <a:gd name="connsiteX95" fmla="*/ 631730 w 961713"/>
              <a:gd name="connsiteY95" fmla="*/ 668740 h 1088577"/>
              <a:gd name="connsiteX96" fmla="*/ 645378 w 961713"/>
              <a:gd name="connsiteY96" fmla="*/ 887105 h 1088577"/>
              <a:gd name="connsiteX97" fmla="*/ 686321 w 961713"/>
              <a:gd name="connsiteY97" fmla="*/ 859809 h 1088577"/>
              <a:gd name="connsiteX98" fmla="*/ 850095 w 961713"/>
              <a:gd name="connsiteY98" fmla="*/ 641445 h 1088577"/>
              <a:gd name="connsiteX99" fmla="*/ 877390 w 961713"/>
              <a:gd name="connsiteY99" fmla="*/ 559558 h 1088577"/>
              <a:gd name="connsiteX100" fmla="*/ 850095 w 961713"/>
              <a:gd name="connsiteY100" fmla="*/ 600502 h 1088577"/>
              <a:gd name="connsiteX101" fmla="*/ 809151 w 961713"/>
              <a:gd name="connsiteY101" fmla="*/ 682388 h 1088577"/>
              <a:gd name="connsiteX102" fmla="*/ 754560 w 961713"/>
              <a:gd name="connsiteY102" fmla="*/ 736979 h 1088577"/>
              <a:gd name="connsiteX103" fmla="*/ 659026 w 961713"/>
              <a:gd name="connsiteY103" fmla="*/ 887105 h 1088577"/>
              <a:gd name="connsiteX104" fmla="*/ 590787 w 961713"/>
              <a:gd name="connsiteY104" fmla="*/ 982639 h 1088577"/>
              <a:gd name="connsiteX105" fmla="*/ 563492 w 961713"/>
              <a:gd name="connsiteY105" fmla="*/ 1023582 h 1088577"/>
              <a:gd name="connsiteX106" fmla="*/ 631730 w 961713"/>
              <a:gd name="connsiteY106" fmla="*/ 941696 h 1088577"/>
              <a:gd name="connsiteX107" fmla="*/ 781856 w 961713"/>
              <a:gd name="connsiteY107" fmla="*/ 805218 h 1088577"/>
              <a:gd name="connsiteX108" fmla="*/ 904686 w 961713"/>
              <a:gd name="connsiteY108" fmla="*/ 696036 h 1088577"/>
              <a:gd name="connsiteX109" fmla="*/ 945629 w 961713"/>
              <a:gd name="connsiteY109" fmla="*/ 641445 h 1088577"/>
              <a:gd name="connsiteX110" fmla="*/ 863742 w 961713"/>
              <a:gd name="connsiteY110" fmla="*/ 723331 h 1088577"/>
              <a:gd name="connsiteX111" fmla="*/ 713617 w 961713"/>
              <a:gd name="connsiteY111" fmla="*/ 846161 h 1088577"/>
              <a:gd name="connsiteX112" fmla="*/ 645378 w 961713"/>
              <a:gd name="connsiteY112" fmla="*/ 914400 h 1088577"/>
              <a:gd name="connsiteX113" fmla="*/ 618083 w 961713"/>
              <a:gd name="connsiteY113" fmla="*/ 968991 h 1088577"/>
              <a:gd name="connsiteX114" fmla="*/ 563492 w 961713"/>
              <a:gd name="connsiteY114" fmla="*/ 996287 h 1088577"/>
              <a:gd name="connsiteX115" fmla="*/ 508901 w 961713"/>
              <a:gd name="connsiteY115" fmla="*/ 750627 h 1088577"/>
              <a:gd name="connsiteX116" fmla="*/ 454310 w 961713"/>
              <a:gd name="connsiteY116" fmla="*/ 832514 h 1088577"/>
              <a:gd name="connsiteX117" fmla="*/ 399718 w 961713"/>
              <a:gd name="connsiteY117" fmla="*/ 928048 h 1088577"/>
              <a:gd name="connsiteX118" fmla="*/ 345127 w 961713"/>
              <a:gd name="connsiteY118" fmla="*/ 900752 h 1088577"/>
              <a:gd name="connsiteX119" fmla="*/ 235945 w 961713"/>
              <a:gd name="connsiteY119" fmla="*/ 791570 h 1088577"/>
              <a:gd name="connsiteX120" fmla="*/ 140411 w 961713"/>
              <a:gd name="connsiteY120" fmla="*/ 682388 h 1088577"/>
              <a:gd name="connsiteX121" fmla="*/ 154059 w 961713"/>
              <a:gd name="connsiteY121" fmla="*/ 736979 h 1088577"/>
              <a:gd name="connsiteX122" fmla="*/ 222298 w 961713"/>
              <a:gd name="connsiteY122" fmla="*/ 818866 h 1088577"/>
              <a:gd name="connsiteX123" fmla="*/ 263241 w 961713"/>
              <a:gd name="connsiteY123" fmla="*/ 846161 h 1088577"/>
              <a:gd name="connsiteX124" fmla="*/ 358775 w 961713"/>
              <a:gd name="connsiteY124" fmla="*/ 900752 h 1088577"/>
              <a:gd name="connsiteX125" fmla="*/ 440662 w 961713"/>
              <a:gd name="connsiteY125" fmla="*/ 941696 h 1088577"/>
              <a:gd name="connsiteX126" fmla="*/ 495253 w 961713"/>
              <a:gd name="connsiteY126" fmla="*/ 928048 h 1088577"/>
              <a:gd name="connsiteX127" fmla="*/ 454310 w 961713"/>
              <a:gd name="connsiteY127" fmla="*/ 846161 h 1088577"/>
              <a:gd name="connsiteX128" fmla="*/ 222298 w 961713"/>
              <a:gd name="connsiteY128" fmla="*/ 723331 h 1088577"/>
              <a:gd name="connsiteX129" fmla="*/ 263241 w 961713"/>
              <a:gd name="connsiteY129" fmla="*/ 736979 h 1088577"/>
              <a:gd name="connsiteX130" fmla="*/ 604435 w 961713"/>
              <a:gd name="connsiteY130" fmla="*/ 941696 h 1088577"/>
              <a:gd name="connsiteX131" fmla="*/ 686321 w 961713"/>
              <a:gd name="connsiteY131" fmla="*/ 968991 h 1088577"/>
              <a:gd name="connsiteX132" fmla="*/ 563492 w 961713"/>
              <a:gd name="connsiteY132" fmla="*/ 887105 h 1088577"/>
              <a:gd name="connsiteX133" fmla="*/ 508901 w 961713"/>
              <a:gd name="connsiteY133" fmla="*/ 859809 h 1088577"/>
              <a:gd name="connsiteX134" fmla="*/ 467957 w 961713"/>
              <a:gd name="connsiteY134" fmla="*/ 832514 h 108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961713" h="1088577">
                <a:moveTo>
                  <a:pt x="631730" y="1023582"/>
                </a:moveTo>
                <a:cubicBezTo>
                  <a:pt x="553985" y="997666"/>
                  <a:pt x="557413" y="1003856"/>
                  <a:pt x="467957" y="914400"/>
                </a:cubicBezTo>
                <a:cubicBezTo>
                  <a:pt x="367549" y="813992"/>
                  <a:pt x="580781" y="936692"/>
                  <a:pt x="399718" y="846161"/>
                </a:cubicBezTo>
                <a:cubicBezTo>
                  <a:pt x="366869" y="780461"/>
                  <a:pt x="364593" y="761524"/>
                  <a:pt x="290536" y="709684"/>
                </a:cubicBezTo>
                <a:cubicBezTo>
                  <a:pt x="275170" y="698928"/>
                  <a:pt x="254142" y="700585"/>
                  <a:pt x="235945" y="696036"/>
                </a:cubicBezTo>
                <a:cubicBezTo>
                  <a:pt x="231396" y="673290"/>
                  <a:pt x="230913" y="649335"/>
                  <a:pt x="222298" y="627797"/>
                </a:cubicBezTo>
                <a:cubicBezTo>
                  <a:pt x="212446" y="603168"/>
                  <a:pt x="194236" y="582746"/>
                  <a:pt x="181354" y="559558"/>
                </a:cubicBezTo>
                <a:cubicBezTo>
                  <a:pt x="171474" y="541773"/>
                  <a:pt x="165344" y="521895"/>
                  <a:pt x="154059" y="504967"/>
                </a:cubicBezTo>
                <a:cubicBezTo>
                  <a:pt x="128824" y="467115"/>
                  <a:pt x="95578" y="434795"/>
                  <a:pt x="72172" y="395785"/>
                </a:cubicBezTo>
                <a:cubicBezTo>
                  <a:pt x="58524" y="373039"/>
                  <a:pt x="43092" y="351272"/>
                  <a:pt x="31229" y="327546"/>
                </a:cubicBezTo>
                <a:cubicBezTo>
                  <a:pt x="0" y="265087"/>
                  <a:pt x="22497" y="277871"/>
                  <a:pt x="72172" y="327546"/>
                </a:cubicBezTo>
                <a:cubicBezTo>
                  <a:pt x="88256" y="343630"/>
                  <a:pt x="100498" y="363211"/>
                  <a:pt x="113115" y="382137"/>
                </a:cubicBezTo>
                <a:cubicBezTo>
                  <a:pt x="224546" y="549283"/>
                  <a:pt x="67150" y="338327"/>
                  <a:pt x="222298" y="532263"/>
                </a:cubicBezTo>
                <a:cubicBezTo>
                  <a:pt x="276380" y="599865"/>
                  <a:pt x="238812" y="578711"/>
                  <a:pt x="304184" y="600502"/>
                </a:cubicBezTo>
                <a:cubicBezTo>
                  <a:pt x="363483" y="659801"/>
                  <a:pt x="379668" y="688478"/>
                  <a:pt x="440662" y="723331"/>
                </a:cubicBezTo>
                <a:cubicBezTo>
                  <a:pt x="458326" y="733425"/>
                  <a:pt x="477056" y="741528"/>
                  <a:pt x="495253" y="750627"/>
                </a:cubicBezTo>
                <a:cubicBezTo>
                  <a:pt x="528651" y="850825"/>
                  <a:pt x="502203" y="812169"/>
                  <a:pt x="563492" y="873457"/>
                </a:cubicBezTo>
                <a:cubicBezTo>
                  <a:pt x="568041" y="896203"/>
                  <a:pt x="571036" y="919317"/>
                  <a:pt x="577139" y="941696"/>
                </a:cubicBezTo>
                <a:cubicBezTo>
                  <a:pt x="584709" y="969454"/>
                  <a:pt x="604435" y="1023582"/>
                  <a:pt x="604435" y="1023582"/>
                </a:cubicBezTo>
                <a:cubicBezTo>
                  <a:pt x="599886" y="1041779"/>
                  <a:pt x="606394" y="1088577"/>
                  <a:pt x="590787" y="1078173"/>
                </a:cubicBezTo>
                <a:cubicBezTo>
                  <a:pt x="583962" y="1073623"/>
                  <a:pt x="553258" y="962181"/>
                  <a:pt x="549844" y="941696"/>
                </a:cubicBezTo>
                <a:cubicBezTo>
                  <a:pt x="510681" y="706722"/>
                  <a:pt x="564582" y="969262"/>
                  <a:pt x="522548" y="696036"/>
                </a:cubicBezTo>
                <a:cubicBezTo>
                  <a:pt x="519755" y="677883"/>
                  <a:pt x="482567" y="590060"/>
                  <a:pt x="481605" y="586854"/>
                </a:cubicBezTo>
                <a:cubicBezTo>
                  <a:pt x="474939" y="564636"/>
                  <a:pt x="473583" y="541119"/>
                  <a:pt x="467957" y="518615"/>
                </a:cubicBezTo>
                <a:cubicBezTo>
                  <a:pt x="464468" y="504659"/>
                  <a:pt x="458859" y="491320"/>
                  <a:pt x="454310" y="477672"/>
                </a:cubicBezTo>
                <a:cubicBezTo>
                  <a:pt x="449761" y="404884"/>
                  <a:pt x="446256" y="332023"/>
                  <a:pt x="440662" y="259308"/>
                </a:cubicBezTo>
                <a:cubicBezTo>
                  <a:pt x="436220" y="201563"/>
                  <a:pt x="427292" y="103608"/>
                  <a:pt x="413366" y="40943"/>
                </a:cubicBezTo>
                <a:cubicBezTo>
                  <a:pt x="410245" y="26900"/>
                  <a:pt x="404267" y="13648"/>
                  <a:pt x="399718" y="0"/>
                </a:cubicBezTo>
                <a:cubicBezTo>
                  <a:pt x="404267" y="36394"/>
                  <a:pt x="406805" y="73096"/>
                  <a:pt x="413366" y="109182"/>
                </a:cubicBezTo>
                <a:cubicBezTo>
                  <a:pt x="415939" y="123336"/>
                  <a:pt x="423525" y="136169"/>
                  <a:pt x="427014" y="150125"/>
                </a:cubicBezTo>
                <a:cubicBezTo>
                  <a:pt x="432640" y="172629"/>
                  <a:pt x="436387" y="195564"/>
                  <a:pt x="440662" y="218364"/>
                </a:cubicBezTo>
                <a:cubicBezTo>
                  <a:pt x="450035" y="268355"/>
                  <a:pt x="460412" y="318190"/>
                  <a:pt x="467957" y="368490"/>
                </a:cubicBezTo>
                <a:cubicBezTo>
                  <a:pt x="474068" y="409229"/>
                  <a:pt x="477292" y="450350"/>
                  <a:pt x="481605" y="491319"/>
                </a:cubicBezTo>
                <a:cubicBezTo>
                  <a:pt x="486391" y="536787"/>
                  <a:pt x="487737" y="582699"/>
                  <a:pt x="495253" y="627797"/>
                </a:cubicBezTo>
                <a:cubicBezTo>
                  <a:pt x="501420" y="664801"/>
                  <a:pt x="517895" y="699755"/>
                  <a:pt x="522548" y="736979"/>
                </a:cubicBezTo>
                <a:cubicBezTo>
                  <a:pt x="527097" y="773373"/>
                  <a:pt x="529635" y="810075"/>
                  <a:pt x="536196" y="846161"/>
                </a:cubicBezTo>
                <a:cubicBezTo>
                  <a:pt x="538770" y="860315"/>
                  <a:pt x="545892" y="873272"/>
                  <a:pt x="549844" y="887105"/>
                </a:cubicBezTo>
                <a:cubicBezTo>
                  <a:pt x="584123" y="1007081"/>
                  <a:pt x="544413" y="884458"/>
                  <a:pt x="577139" y="982639"/>
                </a:cubicBezTo>
                <a:cubicBezTo>
                  <a:pt x="586238" y="959893"/>
                  <a:pt x="593479" y="936312"/>
                  <a:pt x="604435" y="914400"/>
                </a:cubicBezTo>
                <a:cubicBezTo>
                  <a:pt x="611770" y="899729"/>
                  <a:pt x="624395" y="888128"/>
                  <a:pt x="631730" y="873457"/>
                </a:cubicBezTo>
                <a:cubicBezTo>
                  <a:pt x="638164" y="860590"/>
                  <a:pt x="639711" y="845737"/>
                  <a:pt x="645378" y="832514"/>
                </a:cubicBezTo>
                <a:cubicBezTo>
                  <a:pt x="653392" y="813814"/>
                  <a:pt x="662793" y="795707"/>
                  <a:pt x="672674" y="777922"/>
                </a:cubicBezTo>
                <a:cubicBezTo>
                  <a:pt x="738755" y="658976"/>
                  <a:pt x="686181" y="757662"/>
                  <a:pt x="754560" y="655093"/>
                </a:cubicBezTo>
                <a:cubicBezTo>
                  <a:pt x="769274" y="633022"/>
                  <a:pt x="781856" y="609600"/>
                  <a:pt x="795504" y="586854"/>
                </a:cubicBezTo>
                <a:cubicBezTo>
                  <a:pt x="823905" y="473244"/>
                  <a:pt x="789323" y="585566"/>
                  <a:pt x="836447" y="491319"/>
                </a:cubicBezTo>
                <a:cubicBezTo>
                  <a:pt x="842881" y="478452"/>
                  <a:pt x="843661" y="463243"/>
                  <a:pt x="850095" y="450376"/>
                </a:cubicBezTo>
                <a:cubicBezTo>
                  <a:pt x="861958" y="426650"/>
                  <a:pt x="880061" y="406286"/>
                  <a:pt x="891038" y="382137"/>
                </a:cubicBezTo>
                <a:cubicBezTo>
                  <a:pt x="902944" y="355944"/>
                  <a:pt x="935596" y="277234"/>
                  <a:pt x="918333" y="300251"/>
                </a:cubicBezTo>
                <a:cubicBezTo>
                  <a:pt x="904685" y="318448"/>
                  <a:pt x="889445" y="335553"/>
                  <a:pt x="877390" y="354842"/>
                </a:cubicBezTo>
                <a:cubicBezTo>
                  <a:pt x="866607" y="372094"/>
                  <a:pt x="859975" y="391648"/>
                  <a:pt x="850095" y="409433"/>
                </a:cubicBezTo>
                <a:cubicBezTo>
                  <a:pt x="837213" y="432621"/>
                  <a:pt x="823865" y="455601"/>
                  <a:pt x="809151" y="477672"/>
                </a:cubicBezTo>
                <a:cubicBezTo>
                  <a:pt x="796534" y="496598"/>
                  <a:pt x="779254" y="512379"/>
                  <a:pt x="768208" y="532263"/>
                </a:cubicBezTo>
                <a:cubicBezTo>
                  <a:pt x="756311" y="553679"/>
                  <a:pt x="753068" y="579231"/>
                  <a:pt x="740913" y="600502"/>
                </a:cubicBezTo>
                <a:cubicBezTo>
                  <a:pt x="716499" y="643226"/>
                  <a:pt x="659026" y="723331"/>
                  <a:pt x="659026" y="723331"/>
                </a:cubicBezTo>
                <a:cubicBezTo>
                  <a:pt x="654477" y="741528"/>
                  <a:pt x="653766" y="761145"/>
                  <a:pt x="645378" y="777922"/>
                </a:cubicBezTo>
                <a:cubicBezTo>
                  <a:pt x="630707" y="807264"/>
                  <a:pt x="608984" y="832513"/>
                  <a:pt x="590787" y="859809"/>
                </a:cubicBezTo>
                <a:cubicBezTo>
                  <a:pt x="552207" y="917679"/>
                  <a:pt x="570827" y="886082"/>
                  <a:pt x="536196" y="955343"/>
                </a:cubicBezTo>
                <a:cubicBezTo>
                  <a:pt x="514841" y="891280"/>
                  <a:pt x="508901" y="882992"/>
                  <a:pt x="508901" y="791570"/>
                </a:cubicBezTo>
                <a:cubicBezTo>
                  <a:pt x="508901" y="687599"/>
                  <a:pt x="510688" y="579704"/>
                  <a:pt x="536196" y="477672"/>
                </a:cubicBezTo>
                <a:cubicBezTo>
                  <a:pt x="551584" y="416119"/>
                  <a:pt x="554700" y="440664"/>
                  <a:pt x="590787" y="368490"/>
                </a:cubicBezTo>
                <a:cubicBezTo>
                  <a:pt x="597221" y="355623"/>
                  <a:pt x="599886" y="341194"/>
                  <a:pt x="604435" y="327546"/>
                </a:cubicBezTo>
                <a:cubicBezTo>
                  <a:pt x="599886" y="523164"/>
                  <a:pt x="613005" y="719995"/>
                  <a:pt x="590787" y="914400"/>
                </a:cubicBezTo>
                <a:cubicBezTo>
                  <a:pt x="589167" y="928578"/>
                  <a:pt x="525549" y="730834"/>
                  <a:pt x="522548" y="723331"/>
                </a:cubicBezTo>
                <a:cubicBezTo>
                  <a:pt x="514992" y="704441"/>
                  <a:pt x="502396" y="687789"/>
                  <a:pt x="495253" y="668740"/>
                </a:cubicBezTo>
                <a:cubicBezTo>
                  <a:pt x="475048" y="614860"/>
                  <a:pt x="457826" y="559892"/>
                  <a:pt x="440662" y="504967"/>
                </a:cubicBezTo>
                <a:cubicBezTo>
                  <a:pt x="435067" y="487064"/>
                  <a:pt x="433600" y="467939"/>
                  <a:pt x="427014" y="450376"/>
                </a:cubicBezTo>
                <a:cubicBezTo>
                  <a:pt x="325866" y="180653"/>
                  <a:pt x="453823" y="558107"/>
                  <a:pt x="386071" y="354842"/>
                </a:cubicBezTo>
                <a:cubicBezTo>
                  <a:pt x="318446" y="523901"/>
                  <a:pt x="348761" y="421188"/>
                  <a:pt x="372423" y="764275"/>
                </a:cubicBezTo>
                <a:cubicBezTo>
                  <a:pt x="373714" y="782988"/>
                  <a:pt x="380918" y="800831"/>
                  <a:pt x="386071" y="818866"/>
                </a:cubicBezTo>
                <a:cubicBezTo>
                  <a:pt x="390023" y="832698"/>
                  <a:pt x="399718" y="874195"/>
                  <a:pt x="399718" y="859809"/>
                </a:cubicBezTo>
                <a:cubicBezTo>
                  <a:pt x="399718" y="841052"/>
                  <a:pt x="391224" y="823253"/>
                  <a:pt x="386071" y="805218"/>
                </a:cubicBezTo>
                <a:cubicBezTo>
                  <a:pt x="377416" y="774926"/>
                  <a:pt x="362696" y="734783"/>
                  <a:pt x="345127" y="709684"/>
                </a:cubicBezTo>
                <a:cubicBezTo>
                  <a:pt x="324752" y="680576"/>
                  <a:pt x="299635" y="655093"/>
                  <a:pt x="276889" y="627797"/>
                </a:cubicBezTo>
                <a:cubicBezTo>
                  <a:pt x="217424" y="479137"/>
                  <a:pt x="291009" y="651411"/>
                  <a:pt x="181354" y="450376"/>
                </a:cubicBezTo>
                <a:cubicBezTo>
                  <a:pt x="174465" y="437747"/>
                  <a:pt x="173374" y="422656"/>
                  <a:pt x="167707" y="409433"/>
                </a:cubicBezTo>
                <a:cubicBezTo>
                  <a:pt x="159693" y="390733"/>
                  <a:pt x="149510" y="373039"/>
                  <a:pt x="140411" y="354842"/>
                </a:cubicBezTo>
                <a:cubicBezTo>
                  <a:pt x="154059" y="413982"/>
                  <a:pt x="165908" y="473567"/>
                  <a:pt x="181354" y="532263"/>
                </a:cubicBezTo>
                <a:cubicBezTo>
                  <a:pt x="188676" y="560088"/>
                  <a:pt x="194153" y="589297"/>
                  <a:pt x="208650" y="614149"/>
                </a:cubicBezTo>
                <a:cubicBezTo>
                  <a:pt x="226553" y="644840"/>
                  <a:pt x="257180" y="666472"/>
                  <a:pt x="276889" y="696036"/>
                </a:cubicBezTo>
                <a:cubicBezTo>
                  <a:pt x="302870" y="735007"/>
                  <a:pt x="322921" y="777627"/>
                  <a:pt x="345127" y="818866"/>
                </a:cubicBezTo>
                <a:cubicBezTo>
                  <a:pt x="354773" y="836779"/>
                  <a:pt x="359183" y="858010"/>
                  <a:pt x="372423" y="873457"/>
                </a:cubicBezTo>
                <a:cubicBezTo>
                  <a:pt x="405473" y="912015"/>
                  <a:pt x="426338" y="914175"/>
                  <a:pt x="467957" y="928048"/>
                </a:cubicBezTo>
                <a:cubicBezTo>
                  <a:pt x="464321" y="909867"/>
                  <a:pt x="453688" y="842022"/>
                  <a:pt x="440662" y="818866"/>
                </a:cubicBezTo>
                <a:cubicBezTo>
                  <a:pt x="367727" y="689203"/>
                  <a:pt x="315761" y="595536"/>
                  <a:pt x="195002" y="504967"/>
                </a:cubicBezTo>
                <a:cubicBezTo>
                  <a:pt x="128902" y="455392"/>
                  <a:pt x="161990" y="471217"/>
                  <a:pt x="99468" y="450376"/>
                </a:cubicBezTo>
                <a:cubicBezTo>
                  <a:pt x="117665" y="473122"/>
                  <a:pt x="134238" y="497269"/>
                  <a:pt x="154059" y="518615"/>
                </a:cubicBezTo>
                <a:cubicBezTo>
                  <a:pt x="193459" y="561046"/>
                  <a:pt x="235946" y="600502"/>
                  <a:pt x="276889" y="641445"/>
                </a:cubicBezTo>
                <a:lnTo>
                  <a:pt x="345127" y="709684"/>
                </a:lnTo>
                <a:cubicBezTo>
                  <a:pt x="515596" y="880153"/>
                  <a:pt x="428116" y="837429"/>
                  <a:pt x="577139" y="887105"/>
                </a:cubicBezTo>
                <a:cubicBezTo>
                  <a:pt x="590787" y="900753"/>
                  <a:pt x="602024" y="917342"/>
                  <a:pt x="618083" y="928048"/>
                </a:cubicBezTo>
                <a:cubicBezTo>
                  <a:pt x="630053" y="936028"/>
                  <a:pt x="656205" y="955803"/>
                  <a:pt x="659026" y="941696"/>
                </a:cubicBezTo>
                <a:cubicBezTo>
                  <a:pt x="664668" y="913482"/>
                  <a:pt x="641563" y="886849"/>
                  <a:pt x="631730" y="859809"/>
                </a:cubicBezTo>
                <a:cubicBezTo>
                  <a:pt x="623358" y="836785"/>
                  <a:pt x="611475" y="815035"/>
                  <a:pt x="604435" y="791570"/>
                </a:cubicBezTo>
                <a:cubicBezTo>
                  <a:pt x="597282" y="767726"/>
                  <a:pt x="580379" y="660883"/>
                  <a:pt x="577139" y="641445"/>
                </a:cubicBezTo>
                <a:cubicBezTo>
                  <a:pt x="581688" y="623248"/>
                  <a:pt x="572992" y="592786"/>
                  <a:pt x="590787" y="586854"/>
                </a:cubicBezTo>
                <a:cubicBezTo>
                  <a:pt x="606662" y="581562"/>
                  <a:pt x="629911" y="663284"/>
                  <a:pt x="631730" y="668740"/>
                </a:cubicBezTo>
                <a:cubicBezTo>
                  <a:pt x="636279" y="741528"/>
                  <a:pt x="625343" y="816981"/>
                  <a:pt x="645378" y="887105"/>
                </a:cubicBezTo>
                <a:cubicBezTo>
                  <a:pt x="649884" y="902876"/>
                  <a:pt x="675237" y="871900"/>
                  <a:pt x="686321" y="859809"/>
                </a:cubicBezTo>
                <a:cubicBezTo>
                  <a:pt x="765569" y="773357"/>
                  <a:pt x="791583" y="729212"/>
                  <a:pt x="850095" y="641445"/>
                </a:cubicBezTo>
                <a:cubicBezTo>
                  <a:pt x="859193" y="614149"/>
                  <a:pt x="893349" y="535618"/>
                  <a:pt x="877390" y="559558"/>
                </a:cubicBezTo>
                <a:cubicBezTo>
                  <a:pt x="868292" y="573206"/>
                  <a:pt x="858061" y="586163"/>
                  <a:pt x="850095" y="600502"/>
                </a:cubicBezTo>
                <a:cubicBezTo>
                  <a:pt x="835274" y="627179"/>
                  <a:pt x="826652" y="657387"/>
                  <a:pt x="809151" y="682388"/>
                </a:cubicBezTo>
                <a:cubicBezTo>
                  <a:pt x="794393" y="703470"/>
                  <a:pt x="769778" y="716227"/>
                  <a:pt x="754560" y="736979"/>
                </a:cubicBezTo>
                <a:cubicBezTo>
                  <a:pt x="719483" y="784811"/>
                  <a:pt x="689543" y="836243"/>
                  <a:pt x="659026" y="887105"/>
                </a:cubicBezTo>
                <a:cubicBezTo>
                  <a:pt x="572442" y="1031411"/>
                  <a:pt x="694172" y="858576"/>
                  <a:pt x="590787" y="982639"/>
                </a:cubicBezTo>
                <a:cubicBezTo>
                  <a:pt x="580286" y="995240"/>
                  <a:pt x="563492" y="1039984"/>
                  <a:pt x="563492" y="1023582"/>
                </a:cubicBezTo>
                <a:cubicBezTo>
                  <a:pt x="563492" y="975637"/>
                  <a:pt x="601779" y="963090"/>
                  <a:pt x="631730" y="941696"/>
                </a:cubicBezTo>
                <a:cubicBezTo>
                  <a:pt x="729567" y="871812"/>
                  <a:pt x="655947" y="920634"/>
                  <a:pt x="781856" y="805218"/>
                </a:cubicBezTo>
                <a:cubicBezTo>
                  <a:pt x="861997" y="731756"/>
                  <a:pt x="836735" y="773694"/>
                  <a:pt x="904686" y="696036"/>
                </a:cubicBezTo>
                <a:cubicBezTo>
                  <a:pt x="919664" y="678918"/>
                  <a:pt x="961713" y="657529"/>
                  <a:pt x="945629" y="641445"/>
                </a:cubicBezTo>
                <a:lnTo>
                  <a:pt x="863742" y="723331"/>
                </a:lnTo>
                <a:cubicBezTo>
                  <a:pt x="816232" y="767187"/>
                  <a:pt x="762276" y="803584"/>
                  <a:pt x="713617" y="846161"/>
                </a:cubicBezTo>
                <a:cubicBezTo>
                  <a:pt x="689408" y="867344"/>
                  <a:pt x="668124" y="891654"/>
                  <a:pt x="645378" y="914400"/>
                </a:cubicBezTo>
                <a:cubicBezTo>
                  <a:pt x="636280" y="932597"/>
                  <a:pt x="632469" y="954605"/>
                  <a:pt x="618083" y="968991"/>
                </a:cubicBezTo>
                <a:cubicBezTo>
                  <a:pt x="603697" y="983377"/>
                  <a:pt x="569926" y="1015588"/>
                  <a:pt x="563492" y="996287"/>
                </a:cubicBezTo>
                <a:cubicBezTo>
                  <a:pt x="472913" y="724551"/>
                  <a:pt x="637468" y="793484"/>
                  <a:pt x="508901" y="750627"/>
                </a:cubicBezTo>
                <a:cubicBezTo>
                  <a:pt x="490704" y="777923"/>
                  <a:pt x="471503" y="804575"/>
                  <a:pt x="454310" y="832514"/>
                </a:cubicBezTo>
                <a:cubicBezTo>
                  <a:pt x="435087" y="863750"/>
                  <a:pt x="430820" y="908609"/>
                  <a:pt x="399718" y="928048"/>
                </a:cubicBezTo>
                <a:cubicBezTo>
                  <a:pt x="382465" y="938831"/>
                  <a:pt x="363324" y="909851"/>
                  <a:pt x="345127" y="900752"/>
                </a:cubicBezTo>
                <a:cubicBezTo>
                  <a:pt x="293277" y="822976"/>
                  <a:pt x="340931" y="886057"/>
                  <a:pt x="235945" y="791570"/>
                </a:cubicBezTo>
                <a:cubicBezTo>
                  <a:pt x="181579" y="742641"/>
                  <a:pt x="182379" y="738346"/>
                  <a:pt x="140411" y="682388"/>
                </a:cubicBezTo>
                <a:cubicBezTo>
                  <a:pt x="144960" y="700585"/>
                  <a:pt x="144409" y="720895"/>
                  <a:pt x="154059" y="736979"/>
                </a:cubicBezTo>
                <a:cubicBezTo>
                  <a:pt x="172340" y="767447"/>
                  <a:pt x="197174" y="793742"/>
                  <a:pt x="222298" y="818866"/>
                </a:cubicBezTo>
                <a:cubicBezTo>
                  <a:pt x="233896" y="830464"/>
                  <a:pt x="249176" y="837722"/>
                  <a:pt x="263241" y="846161"/>
                </a:cubicBezTo>
                <a:cubicBezTo>
                  <a:pt x="294691" y="865031"/>
                  <a:pt x="327325" y="881882"/>
                  <a:pt x="358775" y="900752"/>
                </a:cubicBezTo>
                <a:cubicBezTo>
                  <a:pt x="424918" y="940438"/>
                  <a:pt x="372553" y="918993"/>
                  <a:pt x="440662" y="941696"/>
                </a:cubicBezTo>
                <a:cubicBezTo>
                  <a:pt x="458859" y="937147"/>
                  <a:pt x="483999" y="943054"/>
                  <a:pt x="495253" y="928048"/>
                </a:cubicBezTo>
                <a:cubicBezTo>
                  <a:pt x="504662" y="915503"/>
                  <a:pt x="457382" y="848953"/>
                  <a:pt x="454310" y="846161"/>
                </a:cubicBezTo>
                <a:cubicBezTo>
                  <a:pt x="345651" y="747380"/>
                  <a:pt x="350135" y="748899"/>
                  <a:pt x="222298" y="723331"/>
                </a:cubicBezTo>
                <a:cubicBezTo>
                  <a:pt x="208191" y="720510"/>
                  <a:pt x="249593" y="732430"/>
                  <a:pt x="263241" y="736979"/>
                </a:cubicBezTo>
                <a:cubicBezTo>
                  <a:pt x="375831" y="821422"/>
                  <a:pt x="460320" y="893658"/>
                  <a:pt x="604435" y="941696"/>
                </a:cubicBezTo>
                <a:cubicBezTo>
                  <a:pt x="631730" y="950794"/>
                  <a:pt x="712055" y="981858"/>
                  <a:pt x="686321" y="968991"/>
                </a:cubicBezTo>
                <a:cubicBezTo>
                  <a:pt x="558676" y="905170"/>
                  <a:pt x="714910" y="988051"/>
                  <a:pt x="563492" y="887105"/>
                </a:cubicBezTo>
                <a:cubicBezTo>
                  <a:pt x="546564" y="875820"/>
                  <a:pt x="526565" y="869903"/>
                  <a:pt x="508901" y="859809"/>
                </a:cubicBezTo>
                <a:cubicBezTo>
                  <a:pt x="494659" y="851671"/>
                  <a:pt x="467957" y="832514"/>
                  <a:pt x="467957" y="832514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2021226">
            <a:off x="3611870" y="2718822"/>
            <a:ext cx="242335" cy="183234"/>
          </a:xfrm>
          <a:custGeom>
            <a:avLst/>
            <a:gdLst>
              <a:gd name="connsiteX0" fmla="*/ 631730 w 961713"/>
              <a:gd name="connsiteY0" fmla="*/ 1023582 h 1088577"/>
              <a:gd name="connsiteX1" fmla="*/ 467957 w 961713"/>
              <a:gd name="connsiteY1" fmla="*/ 914400 h 1088577"/>
              <a:gd name="connsiteX2" fmla="*/ 399718 w 961713"/>
              <a:gd name="connsiteY2" fmla="*/ 846161 h 1088577"/>
              <a:gd name="connsiteX3" fmla="*/ 290536 w 961713"/>
              <a:gd name="connsiteY3" fmla="*/ 709684 h 1088577"/>
              <a:gd name="connsiteX4" fmla="*/ 235945 w 961713"/>
              <a:gd name="connsiteY4" fmla="*/ 696036 h 1088577"/>
              <a:gd name="connsiteX5" fmla="*/ 222298 w 961713"/>
              <a:gd name="connsiteY5" fmla="*/ 627797 h 1088577"/>
              <a:gd name="connsiteX6" fmla="*/ 181354 w 961713"/>
              <a:gd name="connsiteY6" fmla="*/ 559558 h 1088577"/>
              <a:gd name="connsiteX7" fmla="*/ 154059 w 961713"/>
              <a:gd name="connsiteY7" fmla="*/ 504967 h 1088577"/>
              <a:gd name="connsiteX8" fmla="*/ 72172 w 961713"/>
              <a:gd name="connsiteY8" fmla="*/ 395785 h 1088577"/>
              <a:gd name="connsiteX9" fmla="*/ 31229 w 961713"/>
              <a:gd name="connsiteY9" fmla="*/ 327546 h 1088577"/>
              <a:gd name="connsiteX10" fmla="*/ 72172 w 961713"/>
              <a:gd name="connsiteY10" fmla="*/ 327546 h 1088577"/>
              <a:gd name="connsiteX11" fmla="*/ 113115 w 961713"/>
              <a:gd name="connsiteY11" fmla="*/ 382137 h 1088577"/>
              <a:gd name="connsiteX12" fmla="*/ 222298 w 961713"/>
              <a:gd name="connsiteY12" fmla="*/ 532263 h 1088577"/>
              <a:gd name="connsiteX13" fmla="*/ 304184 w 961713"/>
              <a:gd name="connsiteY13" fmla="*/ 600502 h 1088577"/>
              <a:gd name="connsiteX14" fmla="*/ 440662 w 961713"/>
              <a:gd name="connsiteY14" fmla="*/ 723331 h 1088577"/>
              <a:gd name="connsiteX15" fmla="*/ 495253 w 961713"/>
              <a:gd name="connsiteY15" fmla="*/ 750627 h 1088577"/>
              <a:gd name="connsiteX16" fmla="*/ 563492 w 961713"/>
              <a:gd name="connsiteY16" fmla="*/ 873457 h 1088577"/>
              <a:gd name="connsiteX17" fmla="*/ 577139 w 961713"/>
              <a:gd name="connsiteY17" fmla="*/ 941696 h 1088577"/>
              <a:gd name="connsiteX18" fmla="*/ 604435 w 961713"/>
              <a:gd name="connsiteY18" fmla="*/ 1023582 h 1088577"/>
              <a:gd name="connsiteX19" fmla="*/ 590787 w 961713"/>
              <a:gd name="connsiteY19" fmla="*/ 1078173 h 1088577"/>
              <a:gd name="connsiteX20" fmla="*/ 549844 w 961713"/>
              <a:gd name="connsiteY20" fmla="*/ 941696 h 1088577"/>
              <a:gd name="connsiteX21" fmla="*/ 522548 w 961713"/>
              <a:gd name="connsiteY21" fmla="*/ 696036 h 1088577"/>
              <a:gd name="connsiteX22" fmla="*/ 481605 w 961713"/>
              <a:gd name="connsiteY22" fmla="*/ 586854 h 1088577"/>
              <a:gd name="connsiteX23" fmla="*/ 467957 w 961713"/>
              <a:gd name="connsiteY23" fmla="*/ 518615 h 1088577"/>
              <a:gd name="connsiteX24" fmla="*/ 454310 w 961713"/>
              <a:gd name="connsiteY24" fmla="*/ 477672 h 1088577"/>
              <a:gd name="connsiteX25" fmla="*/ 440662 w 961713"/>
              <a:gd name="connsiteY25" fmla="*/ 259308 h 1088577"/>
              <a:gd name="connsiteX26" fmla="*/ 413366 w 961713"/>
              <a:gd name="connsiteY26" fmla="*/ 40943 h 1088577"/>
              <a:gd name="connsiteX27" fmla="*/ 399718 w 961713"/>
              <a:gd name="connsiteY27" fmla="*/ 0 h 1088577"/>
              <a:gd name="connsiteX28" fmla="*/ 413366 w 961713"/>
              <a:gd name="connsiteY28" fmla="*/ 109182 h 1088577"/>
              <a:gd name="connsiteX29" fmla="*/ 427014 w 961713"/>
              <a:gd name="connsiteY29" fmla="*/ 150125 h 1088577"/>
              <a:gd name="connsiteX30" fmla="*/ 440662 w 961713"/>
              <a:gd name="connsiteY30" fmla="*/ 218364 h 1088577"/>
              <a:gd name="connsiteX31" fmla="*/ 467957 w 961713"/>
              <a:gd name="connsiteY31" fmla="*/ 368490 h 1088577"/>
              <a:gd name="connsiteX32" fmla="*/ 481605 w 961713"/>
              <a:gd name="connsiteY32" fmla="*/ 491319 h 1088577"/>
              <a:gd name="connsiteX33" fmla="*/ 495253 w 961713"/>
              <a:gd name="connsiteY33" fmla="*/ 627797 h 1088577"/>
              <a:gd name="connsiteX34" fmla="*/ 522548 w 961713"/>
              <a:gd name="connsiteY34" fmla="*/ 736979 h 1088577"/>
              <a:gd name="connsiteX35" fmla="*/ 536196 w 961713"/>
              <a:gd name="connsiteY35" fmla="*/ 846161 h 1088577"/>
              <a:gd name="connsiteX36" fmla="*/ 549844 w 961713"/>
              <a:gd name="connsiteY36" fmla="*/ 887105 h 1088577"/>
              <a:gd name="connsiteX37" fmla="*/ 577139 w 961713"/>
              <a:gd name="connsiteY37" fmla="*/ 982639 h 1088577"/>
              <a:gd name="connsiteX38" fmla="*/ 604435 w 961713"/>
              <a:gd name="connsiteY38" fmla="*/ 914400 h 1088577"/>
              <a:gd name="connsiteX39" fmla="*/ 631730 w 961713"/>
              <a:gd name="connsiteY39" fmla="*/ 873457 h 1088577"/>
              <a:gd name="connsiteX40" fmla="*/ 645378 w 961713"/>
              <a:gd name="connsiteY40" fmla="*/ 832514 h 1088577"/>
              <a:gd name="connsiteX41" fmla="*/ 672674 w 961713"/>
              <a:gd name="connsiteY41" fmla="*/ 777922 h 1088577"/>
              <a:gd name="connsiteX42" fmla="*/ 754560 w 961713"/>
              <a:gd name="connsiteY42" fmla="*/ 655093 h 1088577"/>
              <a:gd name="connsiteX43" fmla="*/ 795504 w 961713"/>
              <a:gd name="connsiteY43" fmla="*/ 586854 h 1088577"/>
              <a:gd name="connsiteX44" fmla="*/ 836447 w 961713"/>
              <a:gd name="connsiteY44" fmla="*/ 491319 h 1088577"/>
              <a:gd name="connsiteX45" fmla="*/ 850095 w 961713"/>
              <a:gd name="connsiteY45" fmla="*/ 450376 h 1088577"/>
              <a:gd name="connsiteX46" fmla="*/ 891038 w 961713"/>
              <a:gd name="connsiteY46" fmla="*/ 382137 h 1088577"/>
              <a:gd name="connsiteX47" fmla="*/ 918333 w 961713"/>
              <a:gd name="connsiteY47" fmla="*/ 300251 h 1088577"/>
              <a:gd name="connsiteX48" fmla="*/ 877390 w 961713"/>
              <a:gd name="connsiteY48" fmla="*/ 354842 h 1088577"/>
              <a:gd name="connsiteX49" fmla="*/ 850095 w 961713"/>
              <a:gd name="connsiteY49" fmla="*/ 409433 h 1088577"/>
              <a:gd name="connsiteX50" fmla="*/ 809151 w 961713"/>
              <a:gd name="connsiteY50" fmla="*/ 477672 h 1088577"/>
              <a:gd name="connsiteX51" fmla="*/ 768208 w 961713"/>
              <a:gd name="connsiteY51" fmla="*/ 532263 h 1088577"/>
              <a:gd name="connsiteX52" fmla="*/ 740913 w 961713"/>
              <a:gd name="connsiteY52" fmla="*/ 600502 h 1088577"/>
              <a:gd name="connsiteX53" fmla="*/ 659026 w 961713"/>
              <a:gd name="connsiteY53" fmla="*/ 723331 h 1088577"/>
              <a:gd name="connsiteX54" fmla="*/ 645378 w 961713"/>
              <a:gd name="connsiteY54" fmla="*/ 777922 h 1088577"/>
              <a:gd name="connsiteX55" fmla="*/ 590787 w 961713"/>
              <a:gd name="connsiteY55" fmla="*/ 859809 h 1088577"/>
              <a:gd name="connsiteX56" fmla="*/ 536196 w 961713"/>
              <a:gd name="connsiteY56" fmla="*/ 955343 h 1088577"/>
              <a:gd name="connsiteX57" fmla="*/ 508901 w 961713"/>
              <a:gd name="connsiteY57" fmla="*/ 791570 h 1088577"/>
              <a:gd name="connsiteX58" fmla="*/ 536196 w 961713"/>
              <a:gd name="connsiteY58" fmla="*/ 477672 h 1088577"/>
              <a:gd name="connsiteX59" fmla="*/ 590787 w 961713"/>
              <a:gd name="connsiteY59" fmla="*/ 368490 h 1088577"/>
              <a:gd name="connsiteX60" fmla="*/ 604435 w 961713"/>
              <a:gd name="connsiteY60" fmla="*/ 327546 h 1088577"/>
              <a:gd name="connsiteX61" fmla="*/ 590787 w 961713"/>
              <a:gd name="connsiteY61" fmla="*/ 914400 h 1088577"/>
              <a:gd name="connsiteX62" fmla="*/ 522548 w 961713"/>
              <a:gd name="connsiteY62" fmla="*/ 723331 h 1088577"/>
              <a:gd name="connsiteX63" fmla="*/ 495253 w 961713"/>
              <a:gd name="connsiteY63" fmla="*/ 668740 h 1088577"/>
              <a:gd name="connsiteX64" fmla="*/ 440662 w 961713"/>
              <a:gd name="connsiteY64" fmla="*/ 504967 h 1088577"/>
              <a:gd name="connsiteX65" fmla="*/ 427014 w 961713"/>
              <a:gd name="connsiteY65" fmla="*/ 450376 h 1088577"/>
              <a:gd name="connsiteX66" fmla="*/ 386071 w 961713"/>
              <a:gd name="connsiteY66" fmla="*/ 354842 h 1088577"/>
              <a:gd name="connsiteX67" fmla="*/ 372423 w 961713"/>
              <a:gd name="connsiteY67" fmla="*/ 764275 h 1088577"/>
              <a:gd name="connsiteX68" fmla="*/ 386071 w 961713"/>
              <a:gd name="connsiteY68" fmla="*/ 818866 h 1088577"/>
              <a:gd name="connsiteX69" fmla="*/ 399718 w 961713"/>
              <a:gd name="connsiteY69" fmla="*/ 859809 h 1088577"/>
              <a:gd name="connsiteX70" fmla="*/ 386071 w 961713"/>
              <a:gd name="connsiteY70" fmla="*/ 805218 h 1088577"/>
              <a:gd name="connsiteX71" fmla="*/ 345127 w 961713"/>
              <a:gd name="connsiteY71" fmla="*/ 709684 h 1088577"/>
              <a:gd name="connsiteX72" fmla="*/ 276889 w 961713"/>
              <a:gd name="connsiteY72" fmla="*/ 627797 h 1088577"/>
              <a:gd name="connsiteX73" fmla="*/ 181354 w 961713"/>
              <a:gd name="connsiteY73" fmla="*/ 450376 h 1088577"/>
              <a:gd name="connsiteX74" fmla="*/ 167707 w 961713"/>
              <a:gd name="connsiteY74" fmla="*/ 409433 h 1088577"/>
              <a:gd name="connsiteX75" fmla="*/ 140411 w 961713"/>
              <a:gd name="connsiteY75" fmla="*/ 354842 h 1088577"/>
              <a:gd name="connsiteX76" fmla="*/ 181354 w 961713"/>
              <a:gd name="connsiteY76" fmla="*/ 532263 h 1088577"/>
              <a:gd name="connsiteX77" fmla="*/ 208650 w 961713"/>
              <a:gd name="connsiteY77" fmla="*/ 614149 h 1088577"/>
              <a:gd name="connsiteX78" fmla="*/ 276889 w 961713"/>
              <a:gd name="connsiteY78" fmla="*/ 696036 h 1088577"/>
              <a:gd name="connsiteX79" fmla="*/ 345127 w 961713"/>
              <a:gd name="connsiteY79" fmla="*/ 818866 h 1088577"/>
              <a:gd name="connsiteX80" fmla="*/ 372423 w 961713"/>
              <a:gd name="connsiteY80" fmla="*/ 873457 h 1088577"/>
              <a:gd name="connsiteX81" fmla="*/ 467957 w 961713"/>
              <a:gd name="connsiteY81" fmla="*/ 928048 h 1088577"/>
              <a:gd name="connsiteX82" fmla="*/ 440662 w 961713"/>
              <a:gd name="connsiteY82" fmla="*/ 818866 h 1088577"/>
              <a:gd name="connsiteX83" fmla="*/ 195002 w 961713"/>
              <a:gd name="connsiteY83" fmla="*/ 504967 h 1088577"/>
              <a:gd name="connsiteX84" fmla="*/ 99468 w 961713"/>
              <a:gd name="connsiteY84" fmla="*/ 450376 h 1088577"/>
              <a:gd name="connsiteX85" fmla="*/ 154059 w 961713"/>
              <a:gd name="connsiteY85" fmla="*/ 518615 h 1088577"/>
              <a:gd name="connsiteX86" fmla="*/ 276889 w 961713"/>
              <a:gd name="connsiteY86" fmla="*/ 641445 h 1088577"/>
              <a:gd name="connsiteX87" fmla="*/ 345127 w 961713"/>
              <a:gd name="connsiteY87" fmla="*/ 709684 h 1088577"/>
              <a:gd name="connsiteX88" fmla="*/ 577139 w 961713"/>
              <a:gd name="connsiteY88" fmla="*/ 887105 h 1088577"/>
              <a:gd name="connsiteX89" fmla="*/ 618083 w 961713"/>
              <a:gd name="connsiteY89" fmla="*/ 928048 h 1088577"/>
              <a:gd name="connsiteX90" fmla="*/ 659026 w 961713"/>
              <a:gd name="connsiteY90" fmla="*/ 941696 h 1088577"/>
              <a:gd name="connsiteX91" fmla="*/ 631730 w 961713"/>
              <a:gd name="connsiteY91" fmla="*/ 859809 h 1088577"/>
              <a:gd name="connsiteX92" fmla="*/ 604435 w 961713"/>
              <a:gd name="connsiteY92" fmla="*/ 791570 h 1088577"/>
              <a:gd name="connsiteX93" fmla="*/ 577139 w 961713"/>
              <a:gd name="connsiteY93" fmla="*/ 641445 h 1088577"/>
              <a:gd name="connsiteX94" fmla="*/ 590787 w 961713"/>
              <a:gd name="connsiteY94" fmla="*/ 586854 h 1088577"/>
              <a:gd name="connsiteX95" fmla="*/ 631730 w 961713"/>
              <a:gd name="connsiteY95" fmla="*/ 668740 h 1088577"/>
              <a:gd name="connsiteX96" fmla="*/ 645378 w 961713"/>
              <a:gd name="connsiteY96" fmla="*/ 887105 h 1088577"/>
              <a:gd name="connsiteX97" fmla="*/ 686321 w 961713"/>
              <a:gd name="connsiteY97" fmla="*/ 859809 h 1088577"/>
              <a:gd name="connsiteX98" fmla="*/ 850095 w 961713"/>
              <a:gd name="connsiteY98" fmla="*/ 641445 h 1088577"/>
              <a:gd name="connsiteX99" fmla="*/ 877390 w 961713"/>
              <a:gd name="connsiteY99" fmla="*/ 559558 h 1088577"/>
              <a:gd name="connsiteX100" fmla="*/ 850095 w 961713"/>
              <a:gd name="connsiteY100" fmla="*/ 600502 h 1088577"/>
              <a:gd name="connsiteX101" fmla="*/ 809151 w 961713"/>
              <a:gd name="connsiteY101" fmla="*/ 682388 h 1088577"/>
              <a:gd name="connsiteX102" fmla="*/ 754560 w 961713"/>
              <a:gd name="connsiteY102" fmla="*/ 736979 h 1088577"/>
              <a:gd name="connsiteX103" fmla="*/ 659026 w 961713"/>
              <a:gd name="connsiteY103" fmla="*/ 887105 h 1088577"/>
              <a:gd name="connsiteX104" fmla="*/ 590787 w 961713"/>
              <a:gd name="connsiteY104" fmla="*/ 982639 h 1088577"/>
              <a:gd name="connsiteX105" fmla="*/ 563492 w 961713"/>
              <a:gd name="connsiteY105" fmla="*/ 1023582 h 1088577"/>
              <a:gd name="connsiteX106" fmla="*/ 631730 w 961713"/>
              <a:gd name="connsiteY106" fmla="*/ 941696 h 1088577"/>
              <a:gd name="connsiteX107" fmla="*/ 781856 w 961713"/>
              <a:gd name="connsiteY107" fmla="*/ 805218 h 1088577"/>
              <a:gd name="connsiteX108" fmla="*/ 904686 w 961713"/>
              <a:gd name="connsiteY108" fmla="*/ 696036 h 1088577"/>
              <a:gd name="connsiteX109" fmla="*/ 945629 w 961713"/>
              <a:gd name="connsiteY109" fmla="*/ 641445 h 1088577"/>
              <a:gd name="connsiteX110" fmla="*/ 863742 w 961713"/>
              <a:gd name="connsiteY110" fmla="*/ 723331 h 1088577"/>
              <a:gd name="connsiteX111" fmla="*/ 713617 w 961713"/>
              <a:gd name="connsiteY111" fmla="*/ 846161 h 1088577"/>
              <a:gd name="connsiteX112" fmla="*/ 645378 w 961713"/>
              <a:gd name="connsiteY112" fmla="*/ 914400 h 1088577"/>
              <a:gd name="connsiteX113" fmla="*/ 618083 w 961713"/>
              <a:gd name="connsiteY113" fmla="*/ 968991 h 1088577"/>
              <a:gd name="connsiteX114" fmla="*/ 563492 w 961713"/>
              <a:gd name="connsiteY114" fmla="*/ 996287 h 1088577"/>
              <a:gd name="connsiteX115" fmla="*/ 508901 w 961713"/>
              <a:gd name="connsiteY115" fmla="*/ 750627 h 1088577"/>
              <a:gd name="connsiteX116" fmla="*/ 454310 w 961713"/>
              <a:gd name="connsiteY116" fmla="*/ 832514 h 1088577"/>
              <a:gd name="connsiteX117" fmla="*/ 399718 w 961713"/>
              <a:gd name="connsiteY117" fmla="*/ 928048 h 1088577"/>
              <a:gd name="connsiteX118" fmla="*/ 345127 w 961713"/>
              <a:gd name="connsiteY118" fmla="*/ 900752 h 1088577"/>
              <a:gd name="connsiteX119" fmla="*/ 235945 w 961713"/>
              <a:gd name="connsiteY119" fmla="*/ 791570 h 1088577"/>
              <a:gd name="connsiteX120" fmla="*/ 140411 w 961713"/>
              <a:gd name="connsiteY120" fmla="*/ 682388 h 1088577"/>
              <a:gd name="connsiteX121" fmla="*/ 154059 w 961713"/>
              <a:gd name="connsiteY121" fmla="*/ 736979 h 1088577"/>
              <a:gd name="connsiteX122" fmla="*/ 222298 w 961713"/>
              <a:gd name="connsiteY122" fmla="*/ 818866 h 1088577"/>
              <a:gd name="connsiteX123" fmla="*/ 263241 w 961713"/>
              <a:gd name="connsiteY123" fmla="*/ 846161 h 1088577"/>
              <a:gd name="connsiteX124" fmla="*/ 358775 w 961713"/>
              <a:gd name="connsiteY124" fmla="*/ 900752 h 1088577"/>
              <a:gd name="connsiteX125" fmla="*/ 440662 w 961713"/>
              <a:gd name="connsiteY125" fmla="*/ 941696 h 1088577"/>
              <a:gd name="connsiteX126" fmla="*/ 495253 w 961713"/>
              <a:gd name="connsiteY126" fmla="*/ 928048 h 1088577"/>
              <a:gd name="connsiteX127" fmla="*/ 454310 w 961713"/>
              <a:gd name="connsiteY127" fmla="*/ 846161 h 1088577"/>
              <a:gd name="connsiteX128" fmla="*/ 222298 w 961713"/>
              <a:gd name="connsiteY128" fmla="*/ 723331 h 1088577"/>
              <a:gd name="connsiteX129" fmla="*/ 263241 w 961713"/>
              <a:gd name="connsiteY129" fmla="*/ 736979 h 1088577"/>
              <a:gd name="connsiteX130" fmla="*/ 604435 w 961713"/>
              <a:gd name="connsiteY130" fmla="*/ 941696 h 1088577"/>
              <a:gd name="connsiteX131" fmla="*/ 686321 w 961713"/>
              <a:gd name="connsiteY131" fmla="*/ 968991 h 1088577"/>
              <a:gd name="connsiteX132" fmla="*/ 563492 w 961713"/>
              <a:gd name="connsiteY132" fmla="*/ 887105 h 1088577"/>
              <a:gd name="connsiteX133" fmla="*/ 508901 w 961713"/>
              <a:gd name="connsiteY133" fmla="*/ 859809 h 1088577"/>
              <a:gd name="connsiteX134" fmla="*/ 467957 w 961713"/>
              <a:gd name="connsiteY134" fmla="*/ 832514 h 108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961713" h="1088577">
                <a:moveTo>
                  <a:pt x="631730" y="1023582"/>
                </a:moveTo>
                <a:cubicBezTo>
                  <a:pt x="553985" y="997666"/>
                  <a:pt x="557413" y="1003856"/>
                  <a:pt x="467957" y="914400"/>
                </a:cubicBezTo>
                <a:cubicBezTo>
                  <a:pt x="367549" y="813992"/>
                  <a:pt x="580781" y="936692"/>
                  <a:pt x="399718" y="846161"/>
                </a:cubicBezTo>
                <a:cubicBezTo>
                  <a:pt x="366869" y="780461"/>
                  <a:pt x="364593" y="761524"/>
                  <a:pt x="290536" y="709684"/>
                </a:cubicBezTo>
                <a:cubicBezTo>
                  <a:pt x="275170" y="698928"/>
                  <a:pt x="254142" y="700585"/>
                  <a:pt x="235945" y="696036"/>
                </a:cubicBezTo>
                <a:cubicBezTo>
                  <a:pt x="231396" y="673290"/>
                  <a:pt x="230913" y="649335"/>
                  <a:pt x="222298" y="627797"/>
                </a:cubicBezTo>
                <a:cubicBezTo>
                  <a:pt x="212446" y="603168"/>
                  <a:pt x="194236" y="582746"/>
                  <a:pt x="181354" y="559558"/>
                </a:cubicBezTo>
                <a:cubicBezTo>
                  <a:pt x="171474" y="541773"/>
                  <a:pt x="165344" y="521895"/>
                  <a:pt x="154059" y="504967"/>
                </a:cubicBezTo>
                <a:cubicBezTo>
                  <a:pt x="128824" y="467115"/>
                  <a:pt x="95578" y="434795"/>
                  <a:pt x="72172" y="395785"/>
                </a:cubicBezTo>
                <a:cubicBezTo>
                  <a:pt x="58524" y="373039"/>
                  <a:pt x="43092" y="351272"/>
                  <a:pt x="31229" y="327546"/>
                </a:cubicBezTo>
                <a:cubicBezTo>
                  <a:pt x="0" y="265087"/>
                  <a:pt x="22497" y="277871"/>
                  <a:pt x="72172" y="327546"/>
                </a:cubicBezTo>
                <a:cubicBezTo>
                  <a:pt x="88256" y="343630"/>
                  <a:pt x="100498" y="363211"/>
                  <a:pt x="113115" y="382137"/>
                </a:cubicBezTo>
                <a:cubicBezTo>
                  <a:pt x="224546" y="549283"/>
                  <a:pt x="67150" y="338327"/>
                  <a:pt x="222298" y="532263"/>
                </a:cubicBezTo>
                <a:cubicBezTo>
                  <a:pt x="276380" y="599865"/>
                  <a:pt x="238812" y="578711"/>
                  <a:pt x="304184" y="600502"/>
                </a:cubicBezTo>
                <a:cubicBezTo>
                  <a:pt x="363483" y="659801"/>
                  <a:pt x="379668" y="688478"/>
                  <a:pt x="440662" y="723331"/>
                </a:cubicBezTo>
                <a:cubicBezTo>
                  <a:pt x="458326" y="733425"/>
                  <a:pt x="477056" y="741528"/>
                  <a:pt x="495253" y="750627"/>
                </a:cubicBezTo>
                <a:cubicBezTo>
                  <a:pt x="528651" y="850825"/>
                  <a:pt x="502203" y="812169"/>
                  <a:pt x="563492" y="873457"/>
                </a:cubicBezTo>
                <a:cubicBezTo>
                  <a:pt x="568041" y="896203"/>
                  <a:pt x="571036" y="919317"/>
                  <a:pt x="577139" y="941696"/>
                </a:cubicBezTo>
                <a:cubicBezTo>
                  <a:pt x="584709" y="969454"/>
                  <a:pt x="604435" y="1023582"/>
                  <a:pt x="604435" y="1023582"/>
                </a:cubicBezTo>
                <a:cubicBezTo>
                  <a:pt x="599886" y="1041779"/>
                  <a:pt x="606394" y="1088577"/>
                  <a:pt x="590787" y="1078173"/>
                </a:cubicBezTo>
                <a:cubicBezTo>
                  <a:pt x="583962" y="1073623"/>
                  <a:pt x="553258" y="962181"/>
                  <a:pt x="549844" y="941696"/>
                </a:cubicBezTo>
                <a:cubicBezTo>
                  <a:pt x="510681" y="706722"/>
                  <a:pt x="564582" y="969262"/>
                  <a:pt x="522548" y="696036"/>
                </a:cubicBezTo>
                <a:cubicBezTo>
                  <a:pt x="519755" y="677883"/>
                  <a:pt x="482567" y="590060"/>
                  <a:pt x="481605" y="586854"/>
                </a:cubicBezTo>
                <a:cubicBezTo>
                  <a:pt x="474939" y="564636"/>
                  <a:pt x="473583" y="541119"/>
                  <a:pt x="467957" y="518615"/>
                </a:cubicBezTo>
                <a:cubicBezTo>
                  <a:pt x="464468" y="504659"/>
                  <a:pt x="458859" y="491320"/>
                  <a:pt x="454310" y="477672"/>
                </a:cubicBezTo>
                <a:cubicBezTo>
                  <a:pt x="449761" y="404884"/>
                  <a:pt x="446256" y="332023"/>
                  <a:pt x="440662" y="259308"/>
                </a:cubicBezTo>
                <a:cubicBezTo>
                  <a:pt x="436220" y="201563"/>
                  <a:pt x="427292" y="103608"/>
                  <a:pt x="413366" y="40943"/>
                </a:cubicBezTo>
                <a:cubicBezTo>
                  <a:pt x="410245" y="26900"/>
                  <a:pt x="404267" y="13648"/>
                  <a:pt x="399718" y="0"/>
                </a:cubicBezTo>
                <a:cubicBezTo>
                  <a:pt x="404267" y="36394"/>
                  <a:pt x="406805" y="73096"/>
                  <a:pt x="413366" y="109182"/>
                </a:cubicBezTo>
                <a:cubicBezTo>
                  <a:pt x="415939" y="123336"/>
                  <a:pt x="423525" y="136169"/>
                  <a:pt x="427014" y="150125"/>
                </a:cubicBezTo>
                <a:cubicBezTo>
                  <a:pt x="432640" y="172629"/>
                  <a:pt x="436387" y="195564"/>
                  <a:pt x="440662" y="218364"/>
                </a:cubicBezTo>
                <a:cubicBezTo>
                  <a:pt x="450035" y="268355"/>
                  <a:pt x="460412" y="318190"/>
                  <a:pt x="467957" y="368490"/>
                </a:cubicBezTo>
                <a:cubicBezTo>
                  <a:pt x="474068" y="409229"/>
                  <a:pt x="477292" y="450350"/>
                  <a:pt x="481605" y="491319"/>
                </a:cubicBezTo>
                <a:cubicBezTo>
                  <a:pt x="486391" y="536787"/>
                  <a:pt x="487737" y="582699"/>
                  <a:pt x="495253" y="627797"/>
                </a:cubicBezTo>
                <a:cubicBezTo>
                  <a:pt x="501420" y="664801"/>
                  <a:pt x="517895" y="699755"/>
                  <a:pt x="522548" y="736979"/>
                </a:cubicBezTo>
                <a:cubicBezTo>
                  <a:pt x="527097" y="773373"/>
                  <a:pt x="529635" y="810075"/>
                  <a:pt x="536196" y="846161"/>
                </a:cubicBezTo>
                <a:cubicBezTo>
                  <a:pt x="538770" y="860315"/>
                  <a:pt x="545892" y="873272"/>
                  <a:pt x="549844" y="887105"/>
                </a:cubicBezTo>
                <a:cubicBezTo>
                  <a:pt x="584123" y="1007081"/>
                  <a:pt x="544413" y="884458"/>
                  <a:pt x="577139" y="982639"/>
                </a:cubicBezTo>
                <a:cubicBezTo>
                  <a:pt x="586238" y="959893"/>
                  <a:pt x="593479" y="936312"/>
                  <a:pt x="604435" y="914400"/>
                </a:cubicBezTo>
                <a:cubicBezTo>
                  <a:pt x="611770" y="899729"/>
                  <a:pt x="624395" y="888128"/>
                  <a:pt x="631730" y="873457"/>
                </a:cubicBezTo>
                <a:cubicBezTo>
                  <a:pt x="638164" y="860590"/>
                  <a:pt x="639711" y="845737"/>
                  <a:pt x="645378" y="832514"/>
                </a:cubicBezTo>
                <a:cubicBezTo>
                  <a:pt x="653392" y="813814"/>
                  <a:pt x="662793" y="795707"/>
                  <a:pt x="672674" y="777922"/>
                </a:cubicBezTo>
                <a:cubicBezTo>
                  <a:pt x="738755" y="658976"/>
                  <a:pt x="686181" y="757662"/>
                  <a:pt x="754560" y="655093"/>
                </a:cubicBezTo>
                <a:cubicBezTo>
                  <a:pt x="769274" y="633022"/>
                  <a:pt x="781856" y="609600"/>
                  <a:pt x="795504" y="586854"/>
                </a:cubicBezTo>
                <a:cubicBezTo>
                  <a:pt x="823905" y="473244"/>
                  <a:pt x="789323" y="585566"/>
                  <a:pt x="836447" y="491319"/>
                </a:cubicBezTo>
                <a:cubicBezTo>
                  <a:pt x="842881" y="478452"/>
                  <a:pt x="843661" y="463243"/>
                  <a:pt x="850095" y="450376"/>
                </a:cubicBezTo>
                <a:cubicBezTo>
                  <a:pt x="861958" y="426650"/>
                  <a:pt x="880061" y="406286"/>
                  <a:pt x="891038" y="382137"/>
                </a:cubicBezTo>
                <a:cubicBezTo>
                  <a:pt x="902944" y="355944"/>
                  <a:pt x="935596" y="277234"/>
                  <a:pt x="918333" y="300251"/>
                </a:cubicBezTo>
                <a:cubicBezTo>
                  <a:pt x="904685" y="318448"/>
                  <a:pt x="889445" y="335553"/>
                  <a:pt x="877390" y="354842"/>
                </a:cubicBezTo>
                <a:cubicBezTo>
                  <a:pt x="866607" y="372094"/>
                  <a:pt x="859975" y="391648"/>
                  <a:pt x="850095" y="409433"/>
                </a:cubicBezTo>
                <a:cubicBezTo>
                  <a:pt x="837213" y="432621"/>
                  <a:pt x="823865" y="455601"/>
                  <a:pt x="809151" y="477672"/>
                </a:cubicBezTo>
                <a:cubicBezTo>
                  <a:pt x="796534" y="496598"/>
                  <a:pt x="779254" y="512379"/>
                  <a:pt x="768208" y="532263"/>
                </a:cubicBezTo>
                <a:cubicBezTo>
                  <a:pt x="756311" y="553679"/>
                  <a:pt x="753068" y="579231"/>
                  <a:pt x="740913" y="600502"/>
                </a:cubicBezTo>
                <a:cubicBezTo>
                  <a:pt x="716499" y="643226"/>
                  <a:pt x="659026" y="723331"/>
                  <a:pt x="659026" y="723331"/>
                </a:cubicBezTo>
                <a:cubicBezTo>
                  <a:pt x="654477" y="741528"/>
                  <a:pt x="653766" y="761145"/>
                  <a:pt x="645378" y="777922"/>
                </a:cubicBezTo>
                <a:cubicBezTo>
                  <a:pt x="630707" y="807264"/>
                  <a:pt x="608984" y="832513"/>
                  <a:pt x="590787" y="859809"/>
                </a:cubicBezTo>
                <a:cubicBezTo>
                  <a:pt x="552207" y="917679"/>
                  <a:pt x="570827" y="886082"/>
                  <a:pt x="536196" y="955343"/>
                </a:cubicBezTo>
                <a:cubicBezTo>
                  <a:pt x="514841" y="891280"/>
                  <a:pt x="508901" y="882992"/>
                  <a:pt x="508901" y="791570"/>
                </a:cubicBezTo>
                <a:cubicBezTo>
                  <a:pt x="508901" y="687599"/>
                  <a:pt x="510688" y="579704"/>
                  <a:pt x="536196" y="477672"/>
                </a:cubicBezTo>
                <a:cubicBezTo>
                  <a:pt x="551584" y="416119"/>
                  <a:pt x="554700" y="440664"/>
                  <a:pt x="590787" y="368490"/>
                </a:cubicBezTo>
                <a:cubicBezTo>
                  <a:pt x="597221" y="355623"/>
                  <a:pt x="599886" y="341194"/>
                  <a:pt x="604435" y="327546"/>
                </a:cubicBezTo>
                <a:cubicBezTo>
                  <a:pt x="599886" y="523164"/>
                  <a:pt x="613005" y="719995"/>
                  <a:pt x="590787" y="914400"/>
                </a:cubicBezTo>
                <a:cubicBezTo>
                  <a:pt x="589167" y="928578"/>
                  <a:pt x="525549" y="730834"/>
                  <a:pt x="522548" y="723331"/>
                </a:cubicBezTo>
                <a:cubicBezTo>
                  <a:pt x="514992" y="704441"/>
                  <a:pt x="502396" y="687789"/>
                  <a:pt x="495253" y="668740"/>
                </a:cubicBezTo>
                <a:cubicBezTo>
                  <a:pt x="475048" y="614860"/>
                  <a:pt x="457826" y="559892"/>
                  <a:pt x="440662" y="504967"/>
                </a:cubicBezTo>
                <a:cubicBezTo>
                  <a:pt x="435067" y="487064"/>
                  <a:pt x="433600" y="467939"/>
                  <a:pt x="427014" y="450376"/>
                </a:cubicBezTo>
                <a:cubicBezTo>
                  <a:pt x="325866" y="180653"/>
                  <a:pt x="453823" y="558107"/>
                  <a:pt x="386071" y="354842"/>
                </a:cubicBezTo>
                <a:cubicBezTo>
                  <a:pt x="318446" y="523901"/>
                  <a:pt x="348761" y="421188"/>
                  <a:pt x="372423" y="764275"/>
                </a:cubicBezTo>
                <a:cubicBezTo>
                  <a:pt x="373714" y="782988"/>
                  <a:pt x="380918" y="800831"/>
                  <a:pt x="386071" y="818866"/>
                </a:cubicBezTo>
                <a:cubicBezTo>
                  <a:pt x="390023" y="832698"/>
                  <a:pt x="399718" y="874195"/>
                  <a:pt x="399718" y="859809"/>
                </a:cubicBezTo>
                <a:cubicBezTo>
                  <a:pt x="399718" y="841052"/>
                  <a:pt x="391224" y="823253"/>
                  <a:pt x="386071" y="805218"/>
                </a:cubicBezTo>
                <a:cubicBezTo>
                  <a:pt x="377416" y="774926"/>
                  <a:pt x="362696" y="734783"/>
                  <a:pt x="345127" y="709684"/>
                </a:cubicBezTo>
                <a:cubicBezTo>
                  <a:pt x="324752" y="680576"/>
                  <a:pt x="299635" y="655093"/>
                  <a:pt x="276889" y="627797"/>
                </a:cubicBezTo>
                <a:cubicBezTo>
                  <a:pt x="217424" y="479137"/>
                  <a:pt x="291009" y="651411"/>
                  <a:pt x="181354" y="450376"/>
                </a:cubicBezTo>
                <a:cubicBezTo>
                  <a:pt x="174465" y="437747"/>
                  <a:pt x="173374" y="422656"/>
                  <a:pt x="167707" y="409433"/>
                </a:cubicBezTo>
                <a:cubicBezTo>
                  <a:pt x="159693" y="390733"/>
                  <a:pt x="149510" y="373039"/>
                  <a:pt x="140411" y="354842"/>
                </a:cubicBezTo>
                <a:cubicBezTo>
                  <a:pt x="154059" y="413982"/>
                  <a:pt x="165908" y="473567"/>
                  <a:pt x="181354" y="532263"/>
                </a:cubicBezTo>
                <a:cubicBezTo>
                  <a:pt x="188676" y="560088"/>
                  <a:pt x="194153" y="589297"/>
                  <a:pt x="208650" y="614149"/>
                </a:cubicBezTo>
                <a:cubicBezTo>
                  <a:pt x="226553" y="644840"/>
                  <a:pt x="257180" y="666472"/>
                  <a:pt x="276889" y="696036"/>
                </a:cubicBezTo>
                <a:cubicBezTo>
                  <a:pt x="302870" y="735007"/>
                  <a:pt x="322921" y="777627"/>
                  <a:pt x="345127" y="818866"/>
                </a:cubicBezTo>
                <a:cubicBezTo>
                  <a:pt x="354773" y="836779"/>
                  <a:pt x="359183" y="858010"/>
                  <a:pt x="372423" y="873457"/>
                </a:cubicBezTo>
                <a:cubicBezTo>
                  <a:pt x="405473" y="912015"/>
                  <a:pt x="426338" y="914175"/>
                  <a:pt x="467957" y="928048"/>
                </a:cubicBezTo>
                <a:cubicBezTo>
                  <a:pt x="464321" y="909867"/>
                  <a:pt x="453688" y="842022"/>
                  <a:pt x="440662" y="818866"/>
                </a:cubicBezTo>
                <a:cubicBezTo>
                  <a:pt x="367727" y="689203"/>
                  <a:pt x="315761" y="595536"/>
                  <a:pt x="195002" y="504967"/>
                </a:cubicBezTo>
                <a:cubicBezTo>
                  <a:pt x="128902" y="455392"/>
                  <a:pt x="161990" y="471217"/>
                  <a:pt x="99468" y="450376"/>
                </a:cubicBezTo>
                <a:cubicBezTo>
                  <a:pt x="117665" y="473122"/>
                  <a:pt x="134238" y="497269"/>
                  <a:pt x="154059" y="518615"/>
                </a:cubicBezTo>
                <a:cubicBezTo>
                  <a:pt x="193459" y="561046"/>
                  <a:pt x="235946" y="600502"/>
                  <a:pt x="276889" y="641445"/>
                </a:cubicBezTo>
                <a:lnTo>
                  <a:pt x="345127" y="709684"/>
                </a:lnTo>
                <a:cubicBezTo>
                  <a:pt x="515596" y="880153"/>
                  <a:pt x="428116" y="837429"/>
                  <a:pt x="577139" y="887105"/>
                </a:cubicBezTo>
                <a:cubicBezTo>
                  <a:pt x="590787" y="900753"/>
                  <a:pt x="602024" y="917342"/>
                  <a:pt x="618083" y="928048"/>
                </a:cubicBezTo>
                <a:cubicBezTo>
                  <a:pt x="630053" y="936028"/>
                  <a:pt x="656205" y="955803"/>
                  <a:pt x="659026" y="941696"/>
                </a:cubicBezTo>
                <a:cubicBezTo>
                  <a:pt x="664668" y="913482"/>
                  <a:pt x="641563" y="886849"/>
                  <a:pt x="631730" y="859809"/>
                </a:cubicBezTo>
                <a:cubicBezTo>
                  <a:pt x="623358" y="836785"/>
                  <a:pt x="611475" y="815035"/>
                  <a:pt x="604435" y="791570"/>
                </a:cubicBezTo>
                <a:cubicBezTo>
                  <a:pt x="597282" y="767726"/>
                  <a:pt x="580379" y="660883"/>
                  <a:pt x="577139" y="641445"/>
                </a:cubicBezTo>
                <a:cubicBezTo>
                  <a:pt x="581688" y="623248"/>
                  <a:pt x="572992" y="592786"/>
                  <a:pt x="590787" y="586854"/>
                </a:cubicBezTo>
                <a:cubicBezTo>
                  <a:pt x="606662" y="581562"/>
                  <a:pt x="629911" y="663284"/>
                  <a:pt x="631730" y="668740"/>
                </a:cubicBezTo>
                <a:cubicBezTo>
                  <a:pt x="636279" y="741528"/>
                  <a:pt x="625343" y="816981"/>
                  <a:pt x="645378" y="887105"/>
                </a:cubicBezTo>
                <a:cubicBezTo>
                  <a:pt x="649884" y="902876"/>
                  <a:pt x="675237" y="871900"/>
                  <a:pt x="686321" y="859809"/>
                </a:cubicBezTo>
                <a:cubicBezTo>
                  <a:pt x="765569" y="773357"/>
                  <a:pt x="791583" y="729212"/>
                  <a:pt x="850095" y="641445"/>
                </a:cubicBezTo>
                <a:cubicBezTo>
                  <a:pt x="859193" y="614149"/>
                  <a:pt x="893349" y="535618"/>
                  <a:pt x="877390" y="559558"/>
                </a:cubicBezTo>
                <a:cubicBezTo>
                  <a:pt x="868292" y="573206"/>
                  <a:pt x="858061" y="586163"/>
                  <a:pt x="850095" y="600502"/>
                </a:cubicBezTo>
                <a:cubicBezTo>
                  <a:pt x="835274" y="627179"/>
                  <a:pt x="826652" y="657387"/>
                  <a:pt x="809151" y="682388"/>
                </a:cubicBezTo>
                <a:cubicBezTo>
                  <a:pt x="794393" y="703470"/>
                  <a:pt x="769778" y="716227"/>
                  <a:pt x="754560" y="736979"/>
                </a:cubicBezTo>
                <a:cubicBezTo>
                  <a:pt x="719483" y="784811"/>
                  <a:pt x="689543" y="836243"/>
                  <a:pt x="659026" y="887105"/>
                </a:cubicBezTo>
                <a:cubicBezTo>
                  <a:pt x="572442" y="1031411"/>
                  <a:pt x="694172" y="858576"/>
                  <a:pt x="590787" y="982639"/>
                </a:cubicBezTo>
                <a:cubicBezTo>
                  <a:pt x="580286" y="995240"/>
                  <a:pt x="563492" y="1039984"/>
                  <a:pt x="563492" y="1023582"/>
                </a:cubicBezTo>
                <a:cubicBezTo>
                  <a:pt x="563492" y="975637"/>
                  <a:pt x="601779" y="963090"/>
                  <a:pt x="631730" y="941696"/>
                </a:cubicBezTo>
                <a:cubicBezTo>
                  <a:pt x="729567" y="871812"/>
                  <a:pt x="655947" y="920634"/>
                  <a:pt x="781856" y="805218"/>
                </a:cubicBezTo>
                <a:cubicBezTo>
                  <a:pt x="861997" y="731756"/>
                  <a:pt x="836735" y="773694"/>
                  <a:pt x="904686" y="696036"/>
                </a:cubicBezTo>
                <a:cubicBezTo>
                  <a:pt x="919664" y="678918"/>
                  <a:pt x="961713" y="657529"/>
                  <a:pt x="945629" y="641445"/>
                </a:cubicBezTo>
                <a:lnTo>
                  <a:pt x="863742" y="723331"/>
                </a:lnTo>
                <a:cubicBezTo>
                  <a:pt x="816232" y="767187"/>
                  <a:pt x="762276" y="803584"/>
                  <a:pt x="713617" y="846161"/>
                </a:cubicBezTo>
                <a:cubicBezTo>
                  <a:pt x="689408" y="867344"/>
                  <a:pt x="668124" y="891654"/>
                  <a:pt x="645378" y="914400"/>
                </a:cubicBezTo>
                <a:cubicBezTo>
                  <a:pt x="636280" y="932597"/>
                  <a:pt x="632469" y="954605"/>
                  <a:pt x="618083" y="968991"/>
                </a:cubicBezTo>
                <a:cubicBezTo>
                  <a:pt x="603697" y="983377"/>
                  <a:pt x="569926" y="1015588"/>
                  <a:pt x="563492" y="996287"/>
                </a:cubicBezTo>
                <a:cubicBezTo>
                  <a:pt x="472913" y="724551"/>
                  <a:pt x="637468" y="793484"/>
                  <a:pt x="508901" y="750627"/>
                </a:cubicBezTo>
                <a:cubicBezTo>
                  <a:pt x="490704" y="777923"/>
                  <a:pt x="471503" y="804575"/>
                  <a:pt x="454310" y="832514"/>
                </a:cubicBezTo>
                <a:cubicBezTo>
                  <a:pt x="435087" y="863750"/>
                  <a:pt x="430820" y="908609"/>
                  <a:pt x="399718" y="928048"/>
                </a:cubicBezTo>
                <a:cubicBezTo>
                  <a:pt x="382465" y="938831"/>
                  <a:pt x="363324" y="909851"/>
                  <a:pt x="345127" y="900752"/>
                </a:cubicBezTo>
                <a:cubicBezTo>
                  <a:pt x="293277" y="822976"/>
                  <a:pt x="340931" y="886057"/>
                  <a:pt x="235945" y="791570"/>
                </a:cubicBezTo>
                <a:cubicBezTo>
                  <a:pt x="181579" y="742641"/>
                  <a:pt x="182379" y="738346"/>
                  <a:pt x="140411" y="682388"/>
                </a:cubicBezTo>
                <a:cubicBezTo>
                  <a:pt x="144960" y="700585"/>
                  <a:pt x="144409" y="720895"/>
                  <a:pt x="154059" y="736979"/>
                </a:cubicBezTo>
                <a:cubicBezTo>
                  <a:pt x="172340" y="767447"/>
                  <a:pt x="197174" y="793742"/>
                  <a:pt x="222298" y="818866"/>
                </a:cubicBezTo>
                <a:cubicBezTo>
                  <a:pt x="233896" y="830464"/>
                  <a:pt x="249176" y="837722"/>
                  <a:pt x="263241" y="846161"/>
                </a:cubicBezTo>
                <a:cubicBezTo>
                  <a:pt x="294691" y="865031"/>
                  <a:pt x="327325" y="881882"/>
                  <a:pt x="358775" y="900752"/>
                </a:cubicBezTo>
                <a:cubicBezTo>
                  <a:pt x="424918" y="940438"/>
                  <a:pt x="372553" y="918993"/>
                  <a:pt x="440662" y="941696"/>
                </a:cubicBezTo>
                <a:cubicBezTo>
                  <a:pt x="458859" y="937147"/>
                  <a:pt x="483999" y="943054"/>
                  <a:pt x="495253" y="928048"/>
                </a:cubicBezTo>
                <a:cubicBezTo>
                  <a:pt x="504662" y="915503"/>
                  <a:pt x="457382" y="848953"/>
                  <a:pt x="454310" y="846161"/>
                </a:cubicBezTo>
                <a:cubicBezTo>
                  <a:pt x="345651" y="747380"/>
                  <a:pt x="350135" y="748899"/>
                  <a:pt x="222298" y="723331"/>
                </a:cubicBezTo>
                <a:cubicBezTo>
                  <a:pt x="208191" y="720510"/>
                  <a:pt x="249593" y="732430"/>
                  <a:pt x="263241" y="736979"/>
                </a:cubicBezTo>
                <a:cubicBezTo>
                  <a:pt x="375831" y="821422"/>
                  <a:pt x="460320" y="893658"/>
                  <a:pt x="604435" y="941696"/>
                </a:cubicBezTo>
                <a:cubicBezTo>
                  <a:pt x="631730" y="950794"/>
                  <a:pt x="712055" y="981858"/>
                  <a:pt x="686321" y="968991"/>
                </a:cubicBezTo>
                <a:cubicBezTo>
                  <a:pt x="558676" y="905170"/>
                  <a:pt x="714910" y="988051"/>
                  <a:pt x="563492" y="887105"/>
                </a:cubicBezTo>
                <a:cubicBezTo>
                  <a:pt x="546564" y="875820"/>
                  <a:pt x="526565" y="869903"/>
                  <a:pt x="508901" y="859809"/>
                </a:cubicBezTo>
                <a:cubicBezTo>
                  <a:pt x="494659" y="851671"/>
                  <a:pt x="467957" y="832514"/>
                  <a:pt x="467957" y="832514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2021226">
            <a:off x="3840469" y="2871221"/>
            <a:ext cx="242335" cy="183234"/>
          </a:xfrm>
          <a:custGeom>
            <a:avLst/>
            <a:gdLst>
              <a:gd name="connsiteX0" fmla="*/ 631730 w 961713"/>
              <a:gd name="connsiteY0" fmla="*/ 1023582 h 1088577"/>
              <a:gd name="connsiteX1" fmla="*/ 467957 w 961713"/>
              <a:gd name="connsiteY1" fmla="*/ 914400 h 1088577"/>
              <a:gd name="connsiteX2" fmla="*/ 399718 w 961713"/>
              <a:gd name="connsiteY2" fmla="*/ 846161 h 1088577"/>
              <a:gd name="connsiteX3" fmla="*/ 290536 w 961713"/>
              <a:gd name="connsiteY3" fmla="*/ 709684 h 1088577"/>
              <a:gd name="connsiteX4" fmla="*/ 235945 w 961713"/>
              <a:gd name="connsiteY4" fmla="*/ 696036 h 1088577"/>
              <a:gd name="connsiteX5" fmla="*/ 222298 w 961713"/>
              <a:gd name="connsiteY5" fmla="*/ 627797 h 1088577"/>
              <a:gd name="connsiteX6" fmla="*/ 181354 w 961713"/>
              <a:gd name="connsiteY6" fmla="*/ 559558 h 1088577"/>
              <a:gd name="connsiteX7" fmla="*/ 154059 w 961713"/>
              <a:gd name="connsiteY7" fmla="*/ 504967 h 1088577"/>
              <a:gd name="connsiteX8" fmla="*/ 72172 w 961713"/>
              <a:gd name="connsiteY8" fmla="*/ 395785 h 1088577"/>
              <a:gd name="connsiteX9" fmla="*/ 31229 w 961713"/>
              <a:gd name="connsiteY9" fmla="*/ 327546 h 1088577"/>
              <a:gd name="connsiteX10" fmla="*/ 72172 w 961713"/>
              <a:gd name="connsiteY10" fmla="*/ 327546 h 1088577"/>
              <a:gd name="connsiteX11" fmla="*/ 113115 w 961713"/>
              <a:gd name="connsiteY11" fmla="*/ 382137 h 1088577"/>
              <a:gd name="connsiteX12" fmla="*/ 222298 w 961713"/>
              <a:gd name="connsiteY12" fmla="*/ 532263 h 1088577"/>
              <a:gd name="connsiteX13" fmla="*/ 304184 w 961713"/>
              <a:gd name="connsiteY13" fmla="*/ 600502 h 1088577"/>
              <a:gd name="connsiteX14" fmla="*/ 440662 w 961713"/>
              <a:gd name="connsiteY14" fmla="*/ 723331 h 1088577"/>
              <a:gd name="connsiteX15" fmla="*/ 495253 w 961713"/>
              <a:gd name="connsiteY15" fmla="*/ 750627 h 1088577"/>
              <a:gd name="connsiteX16" fmla="*/ 563492 w 961713"/>
              <a:gd name="connsiteY16" fmla="*/ 873457 h 1088577"/>
              <a:gd name="connsiteX17" fmla="*/ 577139 w 961713"/>
              <a:gd name="connsiteY17" fmla="*/ 941696 h 1088577"/>
              <a:gd name="connsiteX18" fmla="*/ 604435 w 961713"/>
              <a:gd name="connsiteY18" fmla="*/ 1023582 h 1088577"/>
              <a:gd name="connsiteX19" fmla="*/ 590787 w 961713"/>
              <a:gd name="connsiteY19" fmla="*/ 1078173 h 1088577"/>
              <a:gd name="connsiteX20" fmla="*/ 549844 w 961713"/>
              <a:gd name="connsiteY20" fmla="*/ 941696 h 1088577"/>
              <a:gd name="connsiteX21" fmla="*/ 522548 w 961713"/>
              <a:gd name="connsiteY21" fmla="*/ 696036 h 1088577"/>
              <a:gd name="connsiteX22" fmla="*/ 481605 w 961713"/>
              <a:gd name="connsiteY22" fmla="*/ 586854 h 1088577"/>
              <a:gd name="connsiteX23" fmla="*/ 467957 w 961713"/>
              <a:gd name="connsiteY23" fmla="*/ 518615 h 1088577"/>
              <a:gd name="connsiteX24" fmla="*/ 454310 w 961713"/>
              <a:gd name="connsiteY24" fmla="*/ 477672 h 1088577"/>
              <a:gd name="connsiteX25" fmla="*/ 440662 w 961713"/>
              <a:gd name="connsiteY25" fmla="*/ 259308 h 1088577"/>
              <a:gd name="connsiteX26" fmla="*/ 413366 w 961713"/>
              <a:gd name="connsiteY26" fmla="*/ 40943 h 1088577"/>
              <a:gd name="connsiteX27" fmla="*/ 399718 w 961713"/>
              <a:gd name="connsiteY27" fmla="*/ 0 h 1088577"/>
              <a:gd name="connsiteX28" fmla="*/ 413366 w 961713"/>
              <a:gd name="connsiteY28" fmla="*/ 109182 h 1088577"/>
              <a:gd name="connsiteX29" fmla="*/ 427014 w 961713"/>
              <a:gd name="connsiteY29" fmla="*/ 150125 h 1088577"/>
              <a:gd name="connsiteX30" fmla="*/ 440662 w 961713"/>
              <a:gd name="connsiteY30" fmla="*/ 218364 h 1088577"/>
              <a:gd name="connsiteX31" fmla="*/ 467957 w 961713"/>
              <a:gd name="connsiteY31" fmla="*/ 368490 h 1088577"/>
              <a:gd name="connsiteX32" fmla="*/ 481605 w 961713"/>
              <a:gd name="connsiteY32" fmla="*/ 491319 h 1088577"/>
              <a:gd name="connsiteX33" fmla="*/ 495253 w 961713"/>
              <a:gd name="connsiteY33" fmla="*/ 627797 h 1088577"/>
              <a:gd name="connsiteX34" fmla="*/ 522548 w 961713"/>
              <a:gd name="connsiteY34" fmla="*/ 736979 h 1088577"/>
              <a:gd name="connsiteX35" fmla="*/ 536196 w 961713"/>
              <a:gd name="connsiteY35" fmla="*/ 846161 h 1088577"/>
              <a:gd name="connsiteX36" fmla="*/ 549844 w 961713"/>
              <a:gd name="connsiteY36" fmla="*/ 887105 h 1088577"/>
              <a:gd name="connsiteX37" fmla="*/ 577139 w 961713"/>
              <a:gd name="connsiteY37" fmla="*/ 982639 h 1088577"/>
              <a:gd name="connsiteX38" fmla="*/ 604435 w 961713"/>
              <a:gd name="connsiteY38" fmla="*/ 914400 h 1088577"/>
              <a:gd name="connsiteX39" fmla="*/ 631730 w 961713"/>
              <a:gd name="connsiteY39" fmla="*/ 873457 h 1088577"/>
              <a:gd name="connsiteX40" fmla="*/ 645378 w 961713"/>
              <a:gd name="connsiteY40" fmla="*/ 832514 h 1088577"/>
              <a:gd name="connsiteX41" fmla="*/ 672674 w 961713"/>
              <a:gd name="connsiteY41" fmla="*/ 777922 h 1088577"/>
              <a:gd name="connsiteX42" fmla="*/ 754560 w 961713"/>
              <a:gd name="connsiteY42" fmla="*/ 655093 h 1088577"/>
              <a:gd name="connsiteX43" fmla="*/ 795504 w 961713"/>
              <a:gd name="connsiteY43" fmla="*/ 586854 h 1088577"/>
              <a:gd name="connsiteX44" fmla="*/ 836447 w 961713"/>
              <a:gd name="connsiteY44" fmla="*/ 491319 h 1088577"/>
              <a:gd name="connsiteX45" fmla="*/ 850095 w 961713"/>
              <a:gd name="connsiteY45" fmla="*/ 450376 h 1088577"/>
              <a:gd name="connsiteX46" fmla="*/ 891038 w 961713"/>
              <a:gd name="connsiteY46" fmla="*/ 382137 h 1088577"/>
              <a:gd name="connsiteX47" fmla="*/ 918333 w 961713"/>
              <a:gd name="connsiteY47" fmla="*/ 300251 h 1088577"/>
              <a:gd name="connsiteX48" fmla="*/ 877390 w 961713"/>
              <a:gd name="connsiteY48" fmla="*/ 354842 h 1088577"/>
              <a:gd name="connsiteX49" fmla="*/ 850095 w 961713"/>
              <a:gd name="connsiteY49" fmla="*/ 409433 h 1088577"/>
              <a:gd name="connsiteX50" fmla="*/ 809151 w 961713"/>
              <a:gd name="connsiteY50" fmla="*/ 477672 h 1088577"/>
              <a:gd name="connsiteX51" fmla="*/ 768208 w 961713"/>
              <a:gd name="connsiteY51" fmla="*/ 532263 h 1088577"/>
              <a:gd name="connsiteX52" fmla="*/ 740913 w 961713"/>
              <a:gd name="connsiteY52" fmla="*/ 600502 h 1088577"/>
              <a:gd name="connsiteX53" fmla="*/ 659026 w 961713"/>
              <a:gd name="connsiteY53" fmla="*/ 723331 h 1088577"/>
              <a:gd name="connsiteX54" fmla="*/ 645378 w 961713"/>
              <a:gd name="connsiteY54" fmla="*/ 777922 h 1088577"/>
              <a:gd name="connsiteX55" fmla="*/ 590787 w 961713"/>
              <a:gd name="connsiteY55" fmla="*/ 859809 h 1088577"/>
              <a:gd name="connsiteX56" fmla="*/ 536196 w 961713"/>
              <a:gd name="connsiteY56" fmla="*/ 955343 h 1088577"/>
              <a:gd name="connsiteX57" fmla="*/ 508901 w 961713"/>
              <a:gd name="connsiteY57" fmla="*/ 791570 h 1088577"/>
              <a:gd name="connsiteX58" fmla="*/ 536196 w 961713"/>
              <a:gd name="connsiteY58" fmla="*/ 477672 h 1088577"/>
              <a:gd name="connsiteX59" fmla="*/ 590787 w 961713"/>
              <a:gd name="connsiteY59" fmla="*/ 368490 h 1088577"/>
              <a:gd name="connsiteX60" fmla="*/ 604435 w 961713"/>
              <a:gd name="connsiteY60" fmla="*/ 327546 h 1088577"/>
              <a:gd name="connsiteX61" fmla="*/ 590787 w 961713"/>
              <a:gd name="connsiteY61" fmla="*/ 914400 h 1088577"/>
              <a:gd name="connsiteX62" fmla="*/ 522548 w 961713"/>
              <a:gd name="connsiteY62" fmla="*/ 723331 h 1088577"/>
              <a:gd name="connsiteX63" fmla="*/ 495253 w 961713"/>
              <a:gd name="connsiteY63" fmla="*/ 668740 h 1088577"/>
              <a:gd name="connsiteX64" fmla="*/ 440662 w 961713"/>
              <a:gd name="connsiteY64" fmla="*/ 504967 h 1088577"/>
              <a:gd name="connsiteX65" fmla="*/ 427014 w 961713"/>
              <a:gd name="connsiteY65" fmla="*/ 450376 h 1088577"/>
              <a:gd name="connsiteX66" fmla="*/ 386071 w 961713"/>
              <a:gd name="connsiteY66" fmla="*/ 354842 h 1088577"/>
              <a:gd name="connsiteX67" fmla="*/ 372423 w 961713"/>
              <a:gd name="connsiteY67" fmla="*/ 764275 h 1088577"/>
              <a:gd name="connsiteX68" fmla="*/ 386071 w 961713"/>
              <a:gd name="connsiteY68" fmla="*/ 818866 h 1088577"/>
              <a:gd name="connsiteX69" fmla="*/ 399718 w 961713"/>
              <a:gd name="connsiteY69" fmla="*/ 859809 h 1088577"/>
              <a:gd name="connsiteX70" fmla="*/ 386071 w 961713"/>
              <a:gd name="connsiteY70" fmla="*/ 805218 h 1088577"/>
              <a:gd name="connsiteX71" fmla="*/ 345127 w 961713"/>
              <a:gd name="connsiteY71" fmla="*/ 709684 h 1088577"/>
              <a:gd name="connsiteX72" fmla="*/ 276889 w 961713"/>
              <a:gd name="connsiteY72" fmla="*/ 627797 h 1088577"/>
              <a:gd name="connsiteX73" fmla="*/ 181354 w 961713"/>
              <a:gd name="connsiteY73" fmla="*/ 450376 h 1088577"/>
              <a:gd name="connsiteX74" fmla="*/ 167707 w 961713"/>
              <a:gd name="connsiteY74" fmla="*/ 409433 h 1088577"/>
              <a:gd name="connsiteX75" fmla="*/ 140411 w 961713"/>
              <a:gd name="connsiteY75" fmla="*/ 354842 h 1088577"/>
              <a:gd name="connsiteX76" fmla="*/ 181354 w 961713"/>
              <a:gd name="connsiteY76" fmla="*/ 532263 h 1088577"/>
              <a:gd name="connsiteX77" fmla="*/ 208650 w 961713"/>
              <a:gd name="connsiteY77" fmla="*/ 614149 h 1088577"/>
              <a:gd name="connsiteX78" fmla="*/ 276889 w 961713"/>
              <a:gd name="connsiteY78" fmla="*/ 696036 h 1088577"/>
              <a:gd name="connsiteX79" fmla="*/ 345127 w 961713"/>
              <a:gd name="connsiteY79" fmla="*/ 818866 h 1088577"/>
              <a:gd name="connsiteX80" fmla="*/ 372423 w 961713"/>
              <a:gd name="connsiteY80" fmla="*/ 873457 h 1088577"/>
              <a:gd name="connsiteX81" fmla="*/ 467957 w 961713"/>
              <a:gd name="connsiteY81" fmla="*/ 928048 h 1088577"/>
              <a:gd name="connsiteX82" fmla="*/ 440662 w 961713"/>
              <a:gd name="connsiteY82" fmla="*/ 818866 h 1088577"/>
              <a:gd name="connsiteX83" fmla="*/ 195002 w 961713"/>
              <a:gd name="connsiteY83" fmla="*/ 504967 h 1088577"/>
              <a:gd name="connsiteX84" fmla="*/ 99468 w 961713"/>
              <a:gd name="connsiteY84" fmla="*/ 450376 h 1088577"/>
              <a:gd name="connsiteX85" fmla="*/ 154059 w 961713"/>
              <a:gd name="connsiteY85" fmla="*/ 518615 h 1088577"/>
              <a:gd name="connsiteX86" fmla="*/ 276889 w 961713"/>
              <a:gd name="connsiteY86" fmla="*/ 641445 h 1088577"/>
              <a:gd name="connsiteX87" fmla="*/ 345127 w 961713"/>
              <a:gd name="connsiteY87" fmla="*/ 709684 h 1088577"/>
              <a:gd name="connsiteX88" fmla="*/ 577139 w 961713"/>
              <a:gd name="connsiteY88" fmla="*/ 887105 h 1088577"/>
              <a:gd name="connsiteX89" fmla="*/ 618083 w 961713"/>
              <a:gd name="connsiteY89" fmla="*/ 928048 h 1088577"/>
              <a:gd name="connsiteX90" fmla="*/ 659026 w 961713"/>
              <a:gd name="connsiteY90" fmla="*/ 941696 h 1088577"/>
              <a:gd name="connsiteX91" fmla="*/ 631730 w 961713"/>
              <a:gd name="connsiteY91" fmla="*/ 859809 h 1088577"/>
              <a:gd name="connsiteX92" fmla="*/ 604435 w 961713"/>
              <a:gd name="connsiteY92" fmla="*/ 791570 h 1088577"/>
              <a:gd name="connsiteX93" fmla="*/ 577139 w 961713"/>
              <a:gd name="connsiteY93" fmla="*/ 641445 h 1088577"/>
              <a:gd name="connsiteX94" fmla="*/ 590787 w 961713"/>
              <a:gd name="connsiteY94" fmla="*/ 586854 h 1088577"/>
              <a:gd name="connsiteX95" fmla="*/ 631730 w 961713"/>
              <a:gd name="connsiteY95" fmla="*/ 668740 h 1088577"/>
              <a:gd name="connsiteX96" fmla="*/ 645378 w 961713"/>
              <a:gd name="connsiteY96" fmla="*/ 887105 h 1088577"/>
              <a:gd name="connsiteX97" fmla="*/ 686321 w 961713"/>
              <a:gd name="connsiteY97" fmla="*/ 859809 h 1088577"/>
              <a:gd name="connsiteX98" fmla="*/ 850095 w 961713"/>
              <a:gd name="connsiteY98" fmla="*/ 641445 h 1088577"/>
              <a:gd name="connsiteX99" fmla="*/ 877390 w 961713"/>
              <a:gd name="connsiteY99" fmla="*/ 559558 h 1088577"/>
              <a:gd name="connsiteX100" fmla="*/ 850095 w 961713"/>
              <a:gd name="connsiteY100" fmla="*/ 600502 h 1088577"/>
              <a:gd name="connsiteX101" fmla="*/ 809151 w 961713"/>
              <a:gd name="connsiteY101" fmla="*/ 682388 h 1088577"/>
              <a:gd name="connsiteX102" fmla="*/ 754560 w 961713"/>
              <a:gd name="connsiteY102" fmla="*/ 736979 h 1088577"/>
              <a:gd name="connsiteX103" fmla="*/ 659026 w 961713"/>
              <a:gd name="connsiteY103" fmla="*/ 887105 h 1088577"/>
              <a:gd name="connsiteX104" fmla="*/ 590787 w 961713"/>
              <a:gd name="connsiteY104" fmla="*/ 982639 h 1088577"/>
              <a:gd name="connsiteX105" fmla="*/ 563492 w 961713"/>
              <a:gd name="connsiteY105" fmla="*/ 1023582 h 1088577"/>
              <a:gd name="connsiteX106" fmla="*/ 631730 w 961713"/>
              <a:gd name="connsiteY106" fmla="*/ 941696 h 1088577"/>
              <a:gd name="connsiteX107" fmla="*/ 781856 w 961713"/>
              <a:gd name="connsiteY107" fmla="*/ 805218 h 1088577"/>
              <a:gd name="connsiteX108" fmla="*/ 904686 w 961713"/>
              <a:gd name="connsiteY108" fmla="*/ 696036 h 1088577"/>
              <a:gd name="connsiteX109" fmla="*/ 945629 w 961713"/>
              <a:gd name="connsiteY109" fmla="*/ 641445 h 1088577"/>
              <a:gd name="connsiteX110" fmla="*/ 863742 w 961713"/>
              <a:gd name="connsiteY110" fmla="*/ 723331 h 1088577"/>
              <a:gd name="connsiteX111" fmla="*/ 713617 w 961713"/>
              <a:gd name="connsiteY111" fmla="*/ 846161 h 1088577"/>
              <a:gd name="connsiteX112" fmla="*/ 645378 w 961713"/>
              <a:gd name="connsiteY112" fmla="*/ 914400 h 1088577"/>
              <a:gd name="connsiteX113" fmla="*/ 618083 w 961713"/>
              <a:gd name="connsiteY113" fmla="*/ 968991 h 1088577"/>
              <a:gd name="connsiteX114" fmla="*/ 563492 w 961713"/>
              <a:gd name="connsiteY114" fmla="*/ 996287 h 1088577"/>
              <a:gd name="connsiteX115" fmla="*/ 508901 w 961713"/>
              <a:gd name="connsiteY115" fmla="*/ 750627 h 1088577"/>
              <a:gd name="connsiteX116" fmla="*/ 454310 w 961713"/>
              <a:gd name="connsiteY116" fmla="*/ 832514 h 1088577"/>
              <a:gd name="connsiteX117" fmla="*/ 399718 w 961713"/>
              <a:gd name="connsiteY117" fmla="*/ 928048 h 1088577"/>
              <a:gd name="connsiteX118" fmla="*/ 345127 w 961713"/>
              <a:gd name="connsiteY118" fmla="*/ 900752 h 1088577"/>
              <a:gd name="connsiteX119" fmla="*/ 235945 w 961713"/>
              <a:gd name="connsiteY119" fmla="*/ 791570 h 1088577"/>
              <a:gd name="connsiteX120" fmla="*/ 140411 w 961713"/>
              <a:gd name="connsiteY120" fmla="*/ 682388 h 1088577"/>
              <a:gd name="connsiteX121" fmla="*/ 154059 w 961713"/>
              <a:gd name="connsiteY121" fmla="*/ 736979 h 1088577"/>
              <a:gd name="connsiteX122" fmla="*/ 222298 w 961713"/>
              <a:gd name="connsiteY122" fmla="*/ 818866 h 1088577"/>
              <a:gd name="connsiteX123" fmla="*/ 263241 w 961713"/>
              <a:gd name="connsiteY123" fmla="*/ 846161 h 1088577"/>
              <a:gd name="connsiteX124" fmla="*/ 358775 w 961713"/>
              <a:gd name="connsiteY124" fmla="*/ 900752 h 1088577"/>
              <a:gd name="connsiteX125" fmla="*/ 440662 w 961713"/>
              <a:gd name="connsiteY125" fmla="*/ 941696 h 1088577"/>
              <a:gd name="connsiteX126" fmla="*/ 495253 w 961713"/>
              <a:gd name="connsiteY126" fmla="*/ 928048 h 1088577"/>
              <a:gd name="connsiteX127" fmla="*/ 454310 w 961713"/>
              <a:gd name="connsiteY127" fmla="*/ 846161 h 1088577"/>
              <a:gd name="connsiteX128" fmla="*/ 222298 w 961713"/>
              <a:gd name="connsiteY128" fmla="*/ 723331 h 1088577"/>
              <a:gd name="connsiteX129" fmla="*/ 263241 w 961713"/>
              <a:gd name="connsiteY129" fmla="*/ 736979 h 1088577"/>
              <a:gd name="connsiteX130" fmla="*/ 604435 w 961713"/>
              <a:gd name="connsiteY130" fmla="*/ 941696 h 1088577"/>
              <a:gd name="connsiteX131" fmla="*/ 686321 w 961713"/>
              <a:gd name="connsiteY131" fmla="*/ 968991 h 1088577"/>
              <a:gd name="connsiteX132" fmla="*/ 563492 w 961713"/>
              <a:gd name="connsiteY132" fmla="*/ 887105 h 1088577"/>
              <a:gd name="connsiteX133" fmla="*/ 508901 w 961713"/>
              <a:gd name="connsiteY133" fmla="*/ 859809 h 1088577"/>
              <a:gd name="connsiteX134" fmla="*/ 467957 w 961713"/>
              <a:gd name="connsiteY134" fmla="*/ 832514 h 108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961713" h="1088577">
                <a:moveTo>
                  <a:pt x="631730" y="1023582"/>
                </a:moveTo>
                <a:cubicBezTo>
                  <a:pt x="553985" y="997666"/>
                  <a:pt x="557413" y="1003856"/>
                  <a:pt x="467957" y="914400"/>
                </a:cubicBezTo>
                <a:cubicBezTo>
                  <a:pt x="367549" y="813992"/>
                  <a:pt x="580781" y="936692"/>
                  <a:pt x="399718" y="846161"/>
                </a:cubicBezTo>
                <a:cubicBezTo>
                  <a:pt x="366869" y="780461"/>
                  <a:pt x="364593" y="761524"/>
                  <a:pt x="290536" y="709684"/>
                </a:cubicBezTo>
                <a:cubicBezTo>
                  <a:pt x="275170" y="698928"/>
                  <a:pt x="254142" y="700585"/>
                  <a:pt x="235945" y="696036"/>
                </a:cubicBezTo>
                <a:cubicBezTo>
                  <a:pt x="231396" y="673290"/>
                  <a:pt x="230913" y="649335"/>
                  <a:pt x="222298" y="627797"/>
                </a:cubicBezTo>
                <a:cubicBezTo>
                  <a:pt x="212446" y="603168"/>
                  <a:pt x="194236" y="582746"/>
                  <a:pt x="181354" y="559558"/>
                </a:cubicBezTo>
                <a:cubicBezTo>
                  <a:pt x="171474" y="541773"/>
                  <a:pt x="165344" y="521895"/>
                  <a:pt x="154059" y="504967"/>
                </a:cubicBezTo>
                <a:cubicBezTo>
                  <a:pt x="128824" y="467115"/>
                  <a:pt x="95578" y="434795"/>
                  <a:pt x="72172" y="395785"/>
                </a:cubicBezTo>
                <a:cubicBezTo>
                  <a:pt x="58524" y="373039"/>
                  <a:pt x="43092" y="351272"/>
                  <a:pt x="31229" y="327546"/>
                </a:cubicBezTo>
                <a:cubicBezTo>
                  <a:pt x="0" y="265087"/>
                  <a:pt x="22497" y="277871"/>
                  <a:pt x="72172" y="327546"/>
                </a:cubicBezTo>
                <a:cubicBezTo>
                  <a:pt x="88256" y="343630"/>
                  <a:pt x="100498" y="363211"/>
                  <a:pt x="113115" y="382137"/>
                </a:cubicBezTo>
                <a:cubicBezTo>
                  <a:pt x="224546" y="549283"/>
                  <a:pt x="67150" y="338327"/>
                  <a:pt x="222298" y="532263"/>
                </a:cubicBezTo>
                <a:cubicBezTo>
                  <a:pt x="276380" y="599865"/>
                  <a:pt x="238812" y="578711"/>
                  <a:pt x="304184" y="600502"/>
                </a:cubicBezTo>
                <a:cubicBezTo>
                  <a:pt x="363483" y="659801"/>
                  <a:pt x="379668" y="688478"/>
                  <a:pt x="440662" y="723331"/>
                </a:cubicBezTo>
                <a:cubicBezTo>
                  <a:pt x="458326" y="733425"/>
                  <a:pt x="477056" y="741528"/>
                  <a:pt x="495253" y="750627"/>
                </a:cubicBezTo>
                <a:cubicBezTo>
                  <a:pt x="528651" y="850825"/>
                  <a:pt x="502203" y="812169"/>
                  <a:pt x="563492" y="873457"/>
                </a:cubicBezTo>
                <a:cubicBezTo>
                  <a:pt x="568041" y="896203"/>
                  <a:pt x="571036" y="919317"/>
                  <a:pt x="577139" y="941696"/>
                </a:cubicBezTo>
                <a:cubicBezTo>
                  <a:pt x="584709" y="969454"/>
                  <a:pt x="604435" y="1023582"/>
                  <a:pt x="604435" y="1023582"/>
                </a:cubicBezTo>
                <a:cubicBezTo>
                  <a:pt x="599886" y="1041779"/>
                  <a:pt x="606394" y="1088577"/>
                  <a:pt x="590787" y="1078173"/>
                </a:cubicBezTo>
                <a:cubicBezTo>
                  <a:pt x="583962" y="1073623"/>
                  <a:pt x="553258" y="962181"/>
                  <a:pt x="549844" y="941696"/>
                </a:cubicBezTo>
                <a:cubicBezTo>
                  <a:pt x="510681" y="706722"/>
                  <a:pt x="564582" y="969262"/>
                  <a:pt x="522548" y="696036"/>
                </a:cubicBezTo>
                <a:cubicBezTo>
                  <a:pt x="519755" y="677883"/>
                  <a:pt x="482567" y="590060"/>
                  <a:pt x="481605" y="586854"/>
                </a:cubicBezTo>
                <a:cubicBezTo>
                  <a:pt x="474939" y="564636"/>
                  <a:pt x="473583" y="541119"/>
                  <a:pt x="467957" y="518615"/>
                </a:cubicBezTo>
                <a:cubicBezTo>
                  <a:pt x="464468" y="504659"/>
                  <a:pt x="458859" y="491320"/>
                  <a:pt x="454310" y="477672"/>
                </a:cubicBezTo>
                <a:cubicBezTo>
                  <a:pt x="449761" y="404884"/>
                  <a:pt x="446256" y="332023"/>
                  <a:pt x="440662" y="259308"/>
                </a:cubicBezTo>
                <a:cubicBezTo>
                  <a:pt x="436220" y="201563"/>
                  <a:pt x="427292" y="103608"/>
                  <a:pt x="413366" y="40943"/>
                </a:cubicBezTo>
                <a:cubicBezTo>
                  <a:pt x="410245" y="26900"/>
                  <a:pt x="404267" y="13648"/>
                  <a:pt x="399718" y="0"/>
                </a:cubicBezTo>
                <a:cubicBezTo>
                  <a:pt x="404267" y="36394"/>
                  <a:pt x="406805" y="73096"/>
                  <a:pt x="413366" y="109182"/>
                </a:cubicBezTo>
                <a:cubicBezTo>
                  <a:pt x="415939" y="123336"/>
                  <a:pt x="423525" y="136169"/>
                  <a:pt x="427014" y="150125"/>
                </a:cubicBezTo>
                <a:cubicBezTo>
                  <a:pt x="432640" y="172629"/>
                  <a:pt x="436387" y="195564"/>
                  <a:pt x="440662" y="218364"/>
                </a:cubicBezTo>
                <a:cubicBezTo>
                  <a:pt x="450035" y="268355"/>
                  <a:pt x="460412" y="318190"/>
                  <a:pt x="467957" y="368490"/>
                </a:cubicBezTo>
                <a:cubicBezTo>
                  <a:pt x="474068" y="409229"/>
                  <a:pt x="477292" y="450350"/>
                  <a:pt x="481605" y="491319"/>
                </a:cubicBezTo>
                <a:cubicBezTo>
                  <a:pt x="486391" y="536787"/>
                  <a:pt x="487737" y="582699"/>
                  <a:pt x="495253" y="627797"/>
                </a:cubicBezTo>
                <a:cubicBezTo>
                  <a:pt x="501420" y="664801"/>
                  <a:pt x="517895" y="699755"/>
                  <a:pt x="522548" y="736979"/>
                </a:cubicBezTo>
                <a:cubicBezTo>
                  <a:pt x="527097" y="773373"/>
                  <a:pt x="529635" y="810075"/>
                  <a:pt x="536196" y="846161"/>
                </a:cubicBezTo>
                <a:cubicBezTo>
                  <a:pt x="538770" y="860315"/>
                  <a:pt x="545892" y="873272"/>
                  <a:pt x="549844" y="887105"/>
                </a:cubicBezTo>
                <a:cubicBezTo>
                  <a:pt x="584123" y="1007081"/>
                  <a:pt x="544413" y="884458"/>
                  <a:pt x="577139" y="982639"/>
                </a:cubicBezTo>
                <a:cubicBezTo>
                  <a:pt x="586238" y="959893"/>
                  <a:pt x="593479" y="936312"/>
                  <a:pt x="604435" y="914400"/>
                </a:cubicBezTo>
                <a:cubicBezTo>
                  <a:pt x="611770" y="899729"/>
                  <a:pt x="624395" y="888128"/>
                  <a:pt x="631730" y="873457"/>
                </a:cubicBezTo>
                <a:cubicBezTo>
                  <a:pt x="638164" y="860590"/>
                  <a:pt x="639711" y="845737"/>
                  <a:pt x="645378" y="832514"/>
                </a:cubicBezTo>
                <a:cubicBezTo>
                  <a:pt x="653392" y="813814"/>
                  <a:pt x="662793" y="795707"/>
                  <a:pt x="672674" y="777922"/>
                </a:cubicBezTo>
                <a:cubicBezTo>
                  <a:pt x="738755" y="658976"/>
                  <a:pt x="686181" y="757662"/>
                  <a:pt x="754560" y="655093"/>
                </a:cubicBezTo>
                <a:cubicBezTo>
                  <a:pt x="769274" y="633022"/>
                  <a:pt x="781856" y="609600"/>
                  <a:pt x="795504" y="586854"/>
                </a:cubicBezTo>
                <a:cubicBezTo>
                  <a:pt x="823905" y="473244"/>
                  <a:pt x="789323" y="585566"/>
                  <a:pt x="836447" y="491319"/>
                </a:cubicBezTo>
                <a:cubicBezTo>
                  <a:pt x="842881" y="478452"/>
                  <a:pt x="843661" y="463243"/>
                  <a:pt x="850095" y="450376"/>
                </a:cubicBezTo>
                <a:cubicBezTo>
                  <a:pt x="861958" y="426650"/>
                  <a:pt x="880061" y="406286"/>
                  <a:pt x="891038" y="382137"/>
                </a:cubicBezTo>
                <a:cubicBezTo>
                  <a:pt x="902944" y="355944"/>
                  <a:pt x="935596" y="277234"/>
                  <a:pt x="918333" y="300251"/>
                </a:cubicBezTo>
                <a:cubicBezTo>
                  <a:pt x="904685" y="318448"/>
                  <a:pt x="889445" y="335553"/>
                  <a:pt x="877390" y="354842"/>
                </a:cubicBezTo>
                <a:cubicBezTo>
                  <a:pt x="866607" y="372094"/>
                  <a:pt x="859975" y="391648"/>
                  <a:pt x="850095" y="409433"/>
                </a:cubicBezTo>
                <a:cubicBezTo>
                  <a:pt x="837213" y="432621"/>
                  <a:pt x="823865" y="455601"/>
                  <a:pt x="809151" y="477672"/>
                </a:cubicBezTo>
                <a:cubicBezTo>
                  <a:pt x="796534" y="496598"/>
                  <a:pt x="779254" y="512379"/>
                  <a:pt x="768208" y="532263"/>
                </a:cubicBezTo>
                <a:cubicBezTo>
                  <a:pt x="756311" y="553679"/>
                  <a:pt x="753068" y="579231"/>
                  <a:pt x="740913" y="600502"/>
                </a:cubicBezTo>
                <a:cubicBezTo>
                  <a:pt x="716499" y="643226"/>
                  <a:pt x="659026" y="723331"/>
                  <a:pt x="659026" y="723331"/>
                </a:cubicBezTo>
                <a:cubicBezTo>
                  <a:pt x="654477" y="741528"/>
                  <a:pt x="653766" y="761145"/>
                  <a:pt x="645378" y="777922"/>
                </a:cubicBezTo>
                <a:cubicBezTo>
                  <a:pt x="630707" y="807264"/>
                  <a:pt x="608984" y="832513"/>
                  <a:pt x="590787" y="859809"/>
                </a:cubicBezTo>
                <a:cubicBezTo>
                  <a:pt x="552207" y="917679"/>
                  <a:pt x="570827" y="886082"/>
                  <a:pt x="536196" y="955343"/>
                </a:cubicBezTo>
                <a:cubicBezTo>
                  <a:pt x="514841" y="891280"/>
                  <a:pt x="508901" y="882992"/>
                  <a:pt x="508901" y="791570"/>
                </a:cubicBezTo>
                <a:cubicBezTo>
                  <a:pt x="508901" y="687599"/>
                  <a:pt x="510688" y="579704"/>
                  <a:pt x="536196" y="477672"/>
                </a:cubicBezTo>
                <a:cubicBezTo>
                  <a:pt x="551584" y="416119"/>
                  <a:pt x="554700" y="440664"/>
                  <a:pt x="590787" y="368490"/>
                </a:cubicBezTo>
                <a:cubicBezTo>
                  <a:pt x="597221" y="355623"/>
                  <a:pt x="599886" y="341194"/>
                  <a:pt x="604435" y="327546"/>
                </a:cubicBezTo>
                <a:cubicBezTo>
                  <a:pt x="599886" y="523164"/>
                  <a:pt x="613005" y="719995"/>
                  <a:pt x="590787" y="914400"/>
                </a:cubicBezTo>
                <a:cubicBezTo>
                  <a:pt x="589167" y="928578"/>
                  <a:pt x="525549" y="730834"/>
                  <a:pt x="522548" y="723331"/>
                </a:cubicBezTo>
                <a:cubicBezTo>
                  <a:pt x="514992" y="704441"/>
                  <a:pt x="502396" y="687789"/>
                  <a:pt x="495253" y="668740"/>
                </a:cubicBezTo>
                <a:cubicBezTo>
                  <a:pt x="475048" y="614860"/>
                  <a:pt x="457826" y="559892"/>
                  <a:pt x="440662" y="504967"/>
                </a:cubicBezTo>
                <a:cubicBezTo>
                  <a:pt x="435067" y="487064"/>
                  <a:pt x="433600" y="467939"/>
                  <a:pt x="427014" y="450376"/>
                </a:cubicBezTo>
                <a:cubicBezTo>
                  <a:pt x="325866" y="180653"/>
                  <a:pt x="453823" y="558107"/>
                  <a:pt x="386071" y="354842"/>
                </a:cubicBezTo>
                <a:cubicBezTo>
                  <a:pt x="318446" y="523901"/>
                  <a:pt x="348761" y="421188"/>
                  <a:pt x="372423" y="764275"/>
                </a:cubicBezTo>
                <a:cubicBezTo>
                  <a:pt x="373714" y="782988"/>
                  <a:pt x="380918" y="800831"/>
                  <a:pt x="386071" y="818866"/>
                </a:cubicBezTo>
                <a:cubicBezTo>
                  <a:pt x="390023" y="832698"/>
                  <a:pt x="399718" y="874195"/>
                  <a:pt x="399718" y="859809"/>
                </a:cubicBezTo>
                <a:cubicBezTo>
                  <a:pt x="399718" y="841052"/>
                  <a:pt x="391224" y="823253"/>
                  <a:pt x="386071" y="805218"/>
                </a:cubicBezTo>
                <a:cubicBezTo>
                  <a:pt x="377416" y="774926"/>
                  <a:pt x="362696" y="734783"/>
                  <a:pt x="345127" y="709684"/>
                </a:cubicBezTo>
                <a:cubicBezTo>
                  <a:pt x="324752" y="680576"/>
                  <a:pt x="299635" y="655093"/>
                  <a:pt x="276889" y="627797"/>
                </a:cubicBezTo>
                <a:cubicBezTo>
                  <a:pt x="217424" y="479137"/>
                  <a:pt x="291009" y="651411"/>
                  <a:pt x="181354" y="450376"/>
                </a:cubicBezTo>
                <a:cubicBezTo>
                  <a:pt x="174465" y="437747"/>
                  <a:pt x="173374" y="422656"/>
                  <a:pt x="167707" y="409433"/>
                </a:cubicBezTo>
                <a:cubicBezTo>
                  <a:pt x="159693" y="390733"/>
                  <a:pt x="149510" y="373039"/>
                  <a:pt x="140411" y="354842"/>
                </a:cubicBezTo>
                <a:cubicBezTo>
                  <a:pt x="154059" y="413982"/>
                  <a:pt x="165908" y="473567"/>
                  <a:pt x="181354" y="532263"/>
                </a:cubicBezTo>
                <a:cubicBezTo>
                  <a:pt x="188676" y="560088"/>
                  <a:pt x="194153" y="589297"/>
                  <a:pt x="208650" y="614149"/>
                </a:cubicBezTo>
                <a:cubicBezTo>
                  <a:pt x="226553" y="644840"/>
                  <a:pt x="257180" y="666472"/>
                  <a:pt x="276889" y="696036"/>
                </a:cubicBezTo>
                <a:cubicBezTo>
                  <a:pt x="302870" y="735007"/>
                  <a:pt x="322921" y="777627"/>
                  <a:pt x="345127" y="818866"/>
                </a:cubicBezTo>
                <a:cubicBezTo>
                  <a:pt x="354773" y="836779"/>
                  <a:pt x="359183" y="858010"/>
                  <a:pt x="372423" y="873457"/>
                </a:cubicBezTo>
                <a:cubicBezTo>
                  <a:pt x="405473" y="912015"/>
                  <a:pt x="426338" y="914175"/>
                  <a:pt x="467957" y="928048"/>
                </a:cubicBezTo>
                <a:cubicBezTo>
                  <a:pt x="464321" y="909867"/>
                  <a:pt x="453688" y="842022"/>
                  <a:pt x="440662" y="818866"/>
                </a:cubicBezTo>
                <a:cubicBezTo>
                  <a:pt x="367727" y="689203"/>
                  <a:pt x="315761" y="595536"/>
                  <a:pt x="195002" y="504967"/>
                </a:cubicBezTo>
                <a:cubicBezTo>
                  <a:pt x="128902" y="455392"/>
                  <a:pt x="161990" y="471217"/>
                  <a:pt x="99468" y="450376"/>
                </a:cubicBezTo>
                <a:cubicBezTo>
                  <a:pt x="117665" y="473122"/>
                  <a:pt x="134238" y="497269"/>
                  <a:pt x="154059" y="518615"/>
                </a:cubicBezTo>
                <a:cubicBezTo>
                  <a:pt x="193459" y="561046"/>
                  <a:pt x="235946" y="600502"/>
                  <a:pt x="276889" y="641445"/>
                </a:cubicBezTo>
                <a:lnTo>
                  <a:pt x="345127" y="709684"/>
                </a:lnTo>
                <a:cubicBezTo>
                  <a:pt x="515596" y="880153"/>
                  <a:pt x="428116" y="837429"/>
                  <a:pt x="577139" y="887105"/>
                </a:cubicBezTo>
                <a:cubicBezTo>
                  <a:pt x="590787" y="900753"/>
                  <a:pt x="602024" y="917342"/>
                  <a:pt x="618083" y="928048"/>
                </a:cubicBezTo>
                <a:cubicBezTo>
                  <a:pt x="630053" y="936028"/>
                  <a:pt x="656205" y="955803"/>
                  <a:pt x="659026" y="941696"/>
                </a:cubicBezTo>
                <a:cubicBezTo>
                  <a:pt x="664668" y="913482"/>
                  <a:pt x="641563" y="886849"/>
                  <a:pt x="631730" y="859809"/>
                </a:cubicBezTo>
                <a:cubicBezTo>
                  <a:pt x="623358" y="836785"/>
                  <a:pt x="611475" y="815035"/>
                  <a:pt x="604435" y="791570"/>
                </a:cubicBezTo>
                <a:cubicBezTo>
                  <a:pt x="597282" y="767726"/>
                  <a:pt x="580379" y="660883"/>
                  <a:pt x="577139" y="641445"/>
                </a:cubicBezTo>
                <a:cubicBezTo>
                  <a:pt x="581688" y="623248"/>
                  <a:pt x="572992" y="592786"/>
                  <a:pt x="590787" y="586854"/>
                </a:cubicBezTo>
                <a:cubicBezTo>
                  <a:pt x="606662" y="581562"/>
                  <a:pt x="629911" y="663284"/>
                  <a:pt x="631730" y="668740"/>
                </a:cubicBezTo>
                <a:cubicBezTo>
                  <a:pt x="636279" y="741528"/>
                  <a:pt x="625343" y="816981"/>
                  <a:pt x="645378" y="887105"/>
                </a:cubicBezTo>
                <a:cubicBezTo>
                  <a:pt x="649884" y="902876"/>
                  <a:pt x="675237" y="871900"/>
                  <a:pt x="686321" y="859809"/>
                </a:cubicBezTo>
                <a:cubicBezTo>
                  <a:pt x="765569" y="773357"/>
                  <a:pt x="791583" y="729212"/>
                  <a:pt x="850095" y="641445"/>
                </a:cubicBezTo>
                <a:cubicBezTo>
                  <a:pt x="859193" y="614149"/>
                  <a:pt x="893349" y="535618"/>
                  <a:pt x="877390" y="559558"/>
                </a:cubicBezTo>
                <a:cubicBezTo>
                  <a:pt x="868292" y="573206"/>
                  <a:pt x="858061" y="586163"/>
                  <a:pt x="850095" y="600502"/>
                </a:cubicBezTo>
                <a:cubicBezTo>
                  <a:pt x="835274" y="627179"/>
                  <a:pt x="826652" y="657387"/>
                  <a:pt x="809151" y="682388"/>
                </a:cubicBezTo>
                <a:cubicBezTo>
                  <a:pt x="794393" y="703470"/>
                  <a:pt x="769778" y="716227"/>
                  <a:pt x="754560" y="736979"/>
                </a:cubicBezTo>
                <a:cubicBezTo>
                  <a:pt x="719483" y="784811"/>
                  <a:pt x="689543" y="836243"/>
                  <a:pt x="659026" y="887105"/>
                </a:cubicBezTo>
                <a:cubicBezTo>
                  <a:pt x="572442" y="1031411"/>
                  <a:pt x="694172" y="858576"/>
                  <a:pt x="590787" y="982639"/>
                </a:cubicBezTo>
                <a:cubicBezTo>
                  <a:pt x="580286" y="995240"/>
                  <a:pt x="563492" y="1039984"/>
                  <a:pt x="563492" y="1023582"/>
                </a:cubicBezTo>
                <a:cubicBezTo>
                  <a:pt x="563492" y="975637"/>
                  <a:pt x="601779" y="963090"/>
                  <a:pt x="631730" y="941696"/>
                </a:cubicBezTo>
                <a:cubicBezTo>
                  <a:pt x="729567" y="871812"/>
                  <a:pt x="655947" y="920634"/>
                  <a:pt x="781856" y="805218"/>
                </a:cubicBezTo>
                <a:cubicBezTo>
                  <a:pt x="861997" y="731756"/>
                  <a:pt x="836735" y="773694"/>
                  <a:pt x="904686" y="696036"/>
                </a:cubicBezTo>
                <a:cubicBezTo>
                  <a:pt x="919664" y="678918"/>
                  <a:pt x="961713" y="657529"/>
                  <a:pt x="945629" y="641445"/>
                </a:cubicBezTo>
                <a:lnTo>
                  <a:pt x="863742" y="723331"/>
                </a:lnTo>
                <a:cubicBezTo>
                  <a:pt x="816232" y="767187"/>
                  <a:pt x="762276" y="803584"/>
                  <a:pt x="713617" y="846161"/>
                </a:cubicBezTo>
                <a:cubicBezTo>
                  <a:pt x="689408" y="867344"/>
                  <a:pt x="668124" y="891654"/>
                  <a:pt x="645378" y="914400"/>
                </a:cubicBezTo>
                <a:cubicBezTo>
                  <a:pt x="636280" y="932597"/>
                  <a:pt x="632469" y="954605"/>
                  <a:pt x="618083" y="968991"/>
                </a:cubicBezTo>
                <a:cubicBezTo>
                  <a:pt x="603697" y="983377"/>
                  <a:pt x="569926" y="1015588"/>
                  <a:pt x="563492" y="996287"/>
                </a:cubicBezTo>
                <a:cubicBezTo>
                  <a:pt x="472913" y="724551"/>
                  <a:pt x="637468" y="793484"/>
                  <a:pt x="508901" y="750627"/>
                </a:cubicBezTo>
                <a:cubicBezTo>
                  <a:pt x="490704" y="777923"/>
                  <a:pt x="471503" y="804575"/>
                  <a:pt x="454310" y="832514"/>
                </a:cubicBezTo>
                <a:cubicBezTo>
                  <a:pt x="435087" y="863750"/>
                  <a:pt x="430820" y="908609"/>
                  <a:pt x="399718" y="928048"/>
                </a:cubicBezTo>
                <a:cubicBezTo>
                  <a:pt x="382465" y="938831"/>
                  <a:pt x="363324" y="909851"/>
                  <a:pt x="345127" y="900752"/>
                </a:cubicBezTo>
                <a:cubicBezTo>
                  <a:pt x="293277" y="822976"/>
                  <a:pt x="340931" y="886057"/>
                  <a:pt x="235945" y="791570"/>
                </a:cubicBezTo>
                <a:cubicBezTo>
                  <a:pt x="181579" y="742641"/>
                  <a:pt x="182379" y="738346"/>
                  <a:pt x="140411" y="682388"/>
                </a:cubicBezTo>
                <a:cubicBezTo>
                  <a:pt x="144960" y="700585"/>
                  <a:pt x="144409" y="720895"/>
                  <a:pt x="154059" y="736979"/>
                </a:cubicBezTo>
                <a:cubicBezTo>
                  <a:pt x="172340" y="767447"/>
                  <a:pt x="197174" y="793742"/>
                  <a:pt x="222298" y="818866"/>
                </a:cubicBezTo>
                <a:cubicBezTo>
                  <a:pt x="233896" y="830464"/>
                  <a:pt x="249176" y="837722"/>
                  <a:pt x="263241" y="846161"/>
                </a:cubicBezTo>
                <a:cubicBezTo>
                  <a:pt x="294691" y="865031"/>
                  <a:pt x="327325" y="881882"/>
                  <a:pt x="358775" y="900752"/>
                </a:cubicBezTo>
                <a:cubicBezTo>
                  <a:pt x="424918" y="940438"/>
                  <a:pt x="372553" y="918993"/>
                  <a:pt x="440662" y="941696"/>
                </a:cubicBezTo>
                <a:cubicBezTo>
                  <a:pt x="458859" y="937147"/>
                  <a:pt x="483999" y="943054"/>
                  <a:pt x="495253" y="928048"/>
                </a:cubicBezTo>
                <a:cubicBezTo>
                  <a:pt x="504662" y="915503"/>
                  <a:pt x="457382" y="848953"/>
                  <a:pt x="454310" y="846161"/>
                </a:cubicBezTo>
                <a:cubicBezTo>
                  <a:pt x="345651" y="747380"/>
                  <a:pt x="350135" y="748899"/>
                  <a:pt x="222298" y="723331"/>
                </a:cubicBezTo>
                <a:cubicBezTo>
                  <a:pt x="208191" y="720510"/>
                  <a:pt x="249593" y="732430"/>
                  <a:pt x="263241" y="736979"/>
                </a:cubicBezTo>
                <a:cubicBezTo>
                  <a:pt x="375831" y="821422"/>
                  <a:pt x="460320" y="893658"/>
                  <a:pt x="604435" y="941696"/>
                </a:cubicBezTo>
                <a:cubicBezTo>
                  <a:pt x="631730" y="950794"/>
                  <a:pt x="712055" y="981858"/>
                  <a:pt x="686321" y="968991"/>
                </a:cubicBezTo>
                <a:cubicBezTo>
                  <a:pt x="558676" y="905170"/>
                  <a:pt x="714910" y="988051"/>
                  <a:pt x="563492" y="887105"/>
                </a:cubicBezTo>
                <a:cubicBezTo>
                  <a:pt x="546564" y="875820"/>
                  <a:pt x="526565" y="869903"/>
                  <a:pt x="508901" y="859809"/>
                </a:cubicBezTo>
                <a:cubicBezTo>
                  <a:pt x="494659" y="851671"/>
                  <a:pt x="467957" y="832514"/>
                  <a:pt x="467957" y="832514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2774264" flipH="1" flipV="1">
            <a:off x="4024482" y="3010359"/>
            <a:ext cx="171451" cy="151482"/>
          </a:xfrm>
          <a:custGeom>
            <a:avLst/>
            <a:gdLst>
              <a:gd name="connsiteX0" fmla="*/ 631730 w 961713"/>
              <a:gd name="connsiteY0" fmla="*/ 1023582 h 1088577"/>
              <a:gd name="connsiteX1" fmla="*/ 467957 w 961713"/>
              <a:gd name="connsiteY1" fmla="*/ 914400 h 1088577"/>
              <a:gd name="connsiteX2" fmla="*/ 399718 w 961713"/>
              <a:gd name="connsiteY2" fmla="*/ 846161 h 1088577"/>
              <a:gd name="connsiteX3" fmla="*/ 290536 w 961713"/>
              <a:gd name="connsiteY3" fmla="*/ 709684 h 1088577"/>
              <a:gd name="connsiteX4" fmla="*/ 235945 w 961713"/>
              <a:gd name="connsiteY4" fmla="*/ 696036 h 1088577"/>
              <a:gd name="connsiteX5" fmla="*/ 222298 w 961713"/>
              <a:gd name="connsiteY5" fmla="*/ 627797 h 1088577"/>
              <a:gd name="connsiteX6" fmla="*/ 181354 w 961713"/>
              <a:gd name="connsiteY6" fmla="*/ 559558 h 1088577"/>
              <a:gd name="connsiteX7" fmla="*/ 154059 w 961713"/>
              <a:gd name="connsiteY7" fmla="*/ 504967 h 1088577"/>
              <a:gd name="connsiteX8" fmla="*/ 72172 w 961713"/>
              <a:gd name="connsiteY8" fmla="*/ 395785 h 1088577"/>
              <a:gd name="connsiteX9" fmla="*/ 31229 w 961713"/>
              <a:gd name="connsiteY9" fmla="*/ 327546 h 1088577"/>
              <a:gd name="connsiteX10" fmla="*/ 72172 w 961713"/>
              <a:gd name="connsiteY10" fmla="*/ 327546 h 1088577"/>
              <a:gd name="connsiteX11" fmla="*/ 113115 w 961713"/>
              <a:gd name="connsiteY11" fmla="*/ 382137 h 1088577"/>
              <a:gd name="connsiteX12" fmla="*/ 222298 w 961713"/>
              <a:gd name="connsiteY12" fmla="*/ 532263 h 1088577"/>
              <a:gd name="connsiteX13" fmla="*/ 304184 w 961713"/>
              <a:gd name="connsiteY13" fmla="*/ 600502 h 1088577"/>
              <a:gd name="connsiteX14" fmla="*/ 440662 w 961713"/>
              <a:gd name="connsiteY14" fmla="*/ 723331 h 1088577"/>
              <a:gd name="connsiteX15" fmla="*/ 495253 w 961713"/>
              <a:gd name="connsiteY15" fmla="*/ 750627 h 1088577"/>
              <a:gd name="connsiteX16" fmla="*/ 563492 w 961713"/>
              <a:gd name="connsiteY16" fmla="*/ 873457 h 1088577"/>
              <a:gd name="connsiteX17" fmla="*/ 577139 w 961713"/>
              <a:gd name="connsiteY17" fmla="*/ 941696 h 1088577"/>
              <a:gd name="connsiteX18" fmla="*/ 604435 w 961713"/>
              <a:gd name="connsiteY18" fmla="*/ 1023582 h 1088577"/>
              <a:gd name="connsiteX19" fmla="*/ 590787 w 961713"/>
              <a:gd name="connsiteY19" fmla="*/ 1078173 h 1088577"/>
              <a:gd name="connsiteX20" fmla="*/ 549844 w 961713"/>
              <a:gd name="connsiteY20" fmla="*/ 941696 h 1088577"/>
              <a:gd name="connsiteX21" fmla="*/ 522548 w 961713"/>
              <a:gd name="connsiteY21" fmla="*/ 696036 h 1088577"/>
              <a:gd name="connsiteX22" fmla="*/ 481605 w 961713"/>
              <a:gd name="connsiteY22" fmla="*/ 586854 h 1088577"/>
              <a:gd name="connsiteX23" fmla="*/ 467957 w 961713"/>
              <a:gd name="connsiteY23" fmla="*/ 518615 h 1088577"/>
              <a:gd name="connsiteX24" fmla="*/ 454310 w 961713"/>
              <a:gd name="connsiteY24" fmla="*/ 477672 h 1088577"/>
              <a:gd name="connsiteX25" fmla="*/ 440662 w 961713"/>
              <a:gd name="connsiteY25" fmla="*/ 259308 h 1088577"/>
              <a:gd name="connsiteX26" fmla="*/ 413366 w 961713"/>
              <a:gd name="connsiteY26" fmla="*/ 40943 h 1088577"/>
              <a:gd name="connsiteX27" fmla="*/ 399718 w 961713"/>
              <a:gd name="connsiteY27" fmla="*/ 0 h 1088577"/>
              <a:gd name="connsiteX28" fmla="*/ 413366 w 961713"/>
              <a:gd name="connsiteY28" fmla="*/ 109182 h 1088577"/>
              <a:gd name="connsiteX29" fmla="*/ 427014 w 961713"/>
              <a:gd name="connsiteY29" fmla="*/ 150125 h 1088577"/>
              <a:gd name="connsiteX30" fmla="*/ 440662 w 961713"/>
              <a:gd name="connsiteY30" fmla="*/ 218364 h 1088577"/>
              <a:gd name="connsiteX31" fmla="*/ 467957 w 961713"/>
              <a:gd name="connsiteY31" fmla="*/ 368490 h 1088577"/>
              <a:gd name="connsiteX32" fmla="*/ 481605 w 961713"/>
              <a:gd name="connsiteY32" fmla="*/ 491319 h 1088577"/>
              <a:gd name="connsiteX33" fmla="*/ 495253 w 961713"/>
              <a:gd name="connsiteY33" fmla="*/ 627797 h 1088577"/>
              <a:gd name="connsiteX34" fmla="*/ 522548 w 961713"/>
              <a:gd name="connsiteY34" fmla="*/ 736979 h 1088577"/>
              <a:gd name="connsiteX35" fmla="*/ 536196 w 961713"/>
              <a:gd name="connsiteY35" fmla="*/ 846161 h 1088577"/>
              <a:gd name="connsiteX36" fmla="*/ 549844 w 961713"/>
              <a:gd name="connsiteY36" fmla="*/ 887105 h 1088577"/>
              <a:gd name="connsiteX37" fmla="*/ 577139 w 961713"/>
              <a:gd name="connsiteY37" fmla="*/ 982639 h 1088577"/>
              <a:gd name="connsiteX38" fmla="*/ 604435 w 961713"/>
              <a:gd name="connsiteY38" fmla="*/ 914400 h 1088577"/>
              <a:gd name="connsiteX39" fmla="*/ 631730 w 961713"/>
              <a:gd name="connsiteY39" fmla="*/ 873457 h 1088577"/>
              <a:gd name="connsiteX40" fmla="*/ 645378 w 961713"/>
              <a:gd name="connsiteY40" fmla="*/ 832514 h 1088577"/>
              <a:gd name="connsiteX41" fmla="*/ 672674 w 961713"/>
              <a:gd name="connsiteY41" fmla="*/ 777922 h 1088577"/>
              <a:gd name="connsiteX42" fmla="*/ 754560 w 961713"/>
              <a:gd name="connsiteY42" fmla="*/ 655093 h 1088577"/>
              <a:gd name="connsiteX43" fmla="*/ 795504 w 961713"/>
              <a:gd name="connsiteY43" fmla="*/ 586854 h 1088577"/>
              <a:gd name="connsiteX44" fmla="*/ 836447 w 961713"/>
              <a:gd name="connsiteY44" fmla="*/ 491319 h 1088577"/>
              <a:gd name="connsiteX45" fmla="*/ 850095 w 961713"/>
              <a:gd name="connsiteY45" fmla="*/ 450376 h 1088577"/>
              <a:gd name="connsiteX46" fmla="*/ 891038 w 961713"/>
              <a:gd name="connsiteY46" fmla="*/ 382137 h 1088577"/>
              <a:gd name="connsiteX47" fmla="*/ 918333 w 961713"/>
              <a:gd name="connsiteY47" fmla="*/ 300251 h 1088577"/>
              <a:gd name="connsiteX48" fmla="*/ 877390 w 961713"/>
              <a:gd name="connsiteY48" fmla="*/ 354842 h 1088577"/>
              <a:gd name="connsiteX49" fmla="*/ 850095 w 961713"/>
              <a:gd name="connsiteY49" fmla="*/ 409433 h 1088577"/>
              <a:gd name="connsiteX50" fmla="*/ 809151 w 961713"/>
              <a:gd name="connsiteY50" fmla="*/ 477672 h 1088577"/>
              <a:gd name="connsiteX51" fmla="*/ 768208 w 961713"/>
              <a:gd name="connsiteY51" fmla="*/ 532263 h 1088577"/>
              <a:gd name="connsiteX52" fmla="*/ 740913 w 961713"/>
              <a:gd name="connsiteY52" fmla="*/ 600502 h 1088577"/>
              <a:gd name="connsiteX53" fmla="*/ 659026 w 961713"/>
              <a:gd name="connsiteY53" fmla="*/ 723331 h 1088577"/>
              <a:gd name="connsiteX54" fmla="*/ 645378 w 961713"/>
              <a:gd name="connsiteY54" fmla="*/ 777922 h 1088577"/>
              <a:gd name="connsiteX55" fmla="*/ 590787 w 961713"/>
              <a:gd name="connsiteY55" fmla="*/ 859809 h 1088577"/>
              <a:gd name="connsiteX56" fmla="*/ 536196 w 961713"/>
              <a:gd name="connsiteY56" fmla="*/ 955343 h 1088577"/>
              <a:gd name="connsiteX57" fmla="*/ 508901 w 961713"/>
              <a:gd name="connsiteY57" fmla="*/ 791570 h 1088577"/>
              <a:gd name="connsiteX58" fmla="*/ 536196 w 961713"/>
              <a:gd name="connsiteY58" fmla="*/ 477672 h 1088577"/>
              <a:gd name="connsiteX59" fmla="*/ 590787 w 961713"/>
              <a:gd name="connsiteY59" fmla="*/ 368490 h 1088577"/>
              <a:gd name="connsiteX60" fmla="*/ 604435 w 961713"/>
              <a:gd name="connsiteY60" fmla="*/ 327546 h 1088577"/>
              <a:gd name="connsiteX61" fmla="*/ 590787 w 961713"/>
              <a:gd name="connsiteY61" fmla="*/ 914400 h 1088577"/>
              <a:gd name="connsiteX62" fmla="*/ 522548 w 961713"/>
              <a:gd name="connsiteY62" fmla="*/ 723331 h 1088577"/>
              <a:gd name="connsiteX63" fmla="*/ 495253 w 961713"/>
              <a:gd name="connsiteY63" fmla="*/ 668740 h 1088577"/>
              <a:gd name="connsiteX64" fmla="*/ 440662 w 961713"/>
              <a:gd name="connsiteY64" fmla="*/ 504967 h 1088577"/>
              <a:gd name="connsiteX65" fmla="*/ 427014 w 961713"/>
              <a:gd name="connsiteY65" fmla="*/ 450376 h 1088577"/>
              <a:gd name="connsiteX66" fmla="*/ 386071 w 961713"/>
              <a:gd name="connsiteY66" fmla="*/ 354842 h 1088577"/>
              <a:gd name="connsiteX67" fmla="*/ 372423 w 961713"/>
              <a:gd name="connsiteY67" fmla="*/ 764275 h 1088577"/>
              <a:gd name="connsiteX68" fmla="*/ 386071 w 961713"/>
              <a:gd name="connsiteY68" fmla="*/ 818866 h 1088577"/>
              <a:gd name="connsiteX69" fmla="*/ 399718 w 961713"/>
              <a:gd name="connsiteY69" fmla="*/ 859809 h 1088577"/>
              <a:gd name="connsiteX70" fmla="*/ 386071 w 961713"/>
              <a:gd name="connsiteY70" fmla="*/ 805218 h 1088577"/>
              <a:gd name="connsiteX71" fmla="*/ 345127 w 961713"/>
              <a:gd name="connsiteY71" fmla="*/ 709684 h 1088577"/>
              <a:gd name="connsiteX72" fmla="*/ 276889 w 961713"/>
              <a:gd name="connsiteY72" fmla="*/ 627797 h 1088577"/>
              <a:gd name="connsiteX73" fmla="*/ 181354 w 961713"/>
              <a:gd name="connsiteY73" fmla="*/ 450376 h 1088577"/>
              <a:gd name="connsiteX74" fmla="*/ 167707 w 961713"/>
              <a:gd name="connsiteY74" fmla="*/ 409433 h 1088577"/>
              <a:gd name="connsiteX75" fmla="*/ 140411 w 961713"/>
              <a:gd name="connsiteY75" fmla="*/ 354842 h 1088577"/>
              <a:gd name="connsiteX76" fmla="*/ 181354 w 961713"/>
              <a:gd name="connsiteY76" fmla="*/ 532263 h 1088577"/>
              <a:gd name="connsiteX77" fmla="*/ 208650 w 961713"/>
              <a:gd name="connsiteY77" fmla="*/ 614149 h 1088577"/>
              <a:gd name="connsiteX78" fmla="*/ 276889 w 961713"/>
              <a:gd name="connsiteY78" fmla="*/ 696036 h 1088577"/>
              <a:gd name="connsiteX79" fmla="*/ 345127 w 961713"/>
              <a:gd name="connsiteY79" fmla="*/ 818866 h 1088577"/>
              <a:gd name="connsiteX80" fmla="*/ 372423 w 961713"/>
              <a:gd name="connsiteY80" fmla="*/ 873457 h 1088577"/>
              <a:gd name="connsiteX81" fmla="*/ 467957 w 961713"/>
              <a:gd name="connsiteY81" fmla="*/ 928048 h 1088577"/>
              <a:gd name="connsiteX82" fmla="*/ 440662 w 961713"/>
              <a:gd name="connsiteY82" fmla="*/ 818866 h 1088577"/>
              <a:gd name="connsiteX83" fmla="*/ 195002 w 961713"/>
              <a:gd name="connsiteY83" fmla="*/ 504967 h 1088577"/>
              <a:gd name="connsiteX84" fmla="*/ 99468 w 961713"/>
              <a:gd name="connsiteY84" fmla="*/ 450376 h 1088577"/>
              <a:gd name="connsiteX85" fmla="*/ 154059 w 961713"/>
              <a:gd name="connsiteY85" fmla="*/ 518615 h 1088577"/>
              <a:gd name="connsiteX86" fmla="*/ 276889 w 961713"/>
              <a:gd name="connsiteY86" fmla="*/ 641445 h 1088577"/>
              <a:gd name="connsiteX87" fmla="*/ 345127 w 961713"/>
              <a:gd name="connsiteY87" fmla="*/ 709684 h 1088577"/>
              <a:gd name="connsiteX88" fmla="*/ 577139 w 961713"/>
              <a:gd name="connsiteY88" fmla="*/ 887105 h 1088577"/>
              <a:gd name="connsiteX89" fmla="*/ 618083 w 961713"/>
              <a:gd name="connsiteY89" fmla="*/ 928048 h 1088577"/>
              <a:gd name="connsiteX90" fmla="*/ 659026 w 961713"/>
              <a:gd name="connsiteY90" fmla="*/ 941696 h 1088577"/>
              <a:gd name="connsiteX91" fmla="*/ 631730 w 961713"/>
              <a:gd name="connsiteY91" fmla="*/ 859809 h 1088577"/>
              <a:gd name="connsiteX92" fmla="*/ 604435 w 961713"/>
              <a:gd name="connsiteY92" fmla="*/ 791570 h 1088577"/>
              <a:gd name="connsiteX93" fmla="*/ 577139 w 961713"/>
              <a:gd name="connsiteY93" fmla="*/ 641445 h 1088577"/>
              <a:gd name="connsiteX94" fmla="*/ 590787 w 961713"/>
              <a:gd name="connsiteY94" fmla="*/ 586854 h 1088577"/>
              <a:gd name="connsiteX95" fmla="*/ 631730 w 961713"/>
              <a:gd name="connsiteY95" fmla="*/ 668740 h 1088577"/>
              <a:gd name="connsiteX96" fmla="*/ 645378 w 961713"/>
              <a:gd name="connsiteY96" fmla="*/ 887105 h 1088577"/>
              <a:gd name="connsiteX97" fmla="*/ 686321 w 961713"/>
              <a:gd name="connsiteY97" fmla="*/ 859809 h 1088577"/>
              <a:gd name="connsiteX98" fmla="*/ 850095 w 961713"/>
              <a:gd name="connsiteY98" fmla="*/ 641445 h 1088577"/>
              <a:gd name="connsiteX99" fmla="*/ 877390 w 961713"/>
              <a:gd name="connsiteY99" fmla="*/ 559558 h 1088577"/>
              <a:gd name="connsiteX100" fmla="*/ 850095 w 961713"/>
              <a:gd name="connsiteY100" fmla="*/ 600502 h 1088577"/>
              <a:gd name="connsiteX101" fmla="*/ 809151 w 961713"/>
              <a:gd name="connsiteY101" fmla="*/ 682388 h 1088577"/>
              <a:gd name="connsiteX102" fmla="*/ 754560 w 961713"/>
              <a:gd name="connsiteY102" fmla="*/ 736979 h 1088577"/>
              <a:gd name="connsiteX103" fmla="*/ 659026 w 961713"/>
              <a:gd name="connsiteY103" fmla="*/ 887105 h 1088577"/>
              <a:gd name="connsiteX104" fmla="*/ 590787 w 961713"/>
              <a:gd name="connsiteY104" fmla="*/ 982639 h 1088577"/>
              <a:gd name="connsiteX105" fmla="*/ 563492 w 961713"/>
              <a:gd name="connsiteY105" fmla="*/ 1023582 h 1088577"/>
              <a:gd name="connsiteX106" fmla="*/ 631730 w 961713"/>
              <a:gd name="connsiteY106" fmla="*/ 941696 h 1088577"/>
              <a:gd name="connsiteX107" fmla="*/ 781856 w 961713"/>
              <a:gd name="connsiteY107" fmla="*/ 805218 h 1088577"/>
              <a:gd name="connsiteX108" fmla="*/ 904686 w 961713"/>
              <a:gd name="connsiteY108" fmla="*/ 696036 h 1088577"/>
              <a:gd name="connsiteX109" fmla="*/ 945629 w 961713"/>
              <a:gd name="connsiteY109" fmla="*/ 641445 h 1088577"/>
              <a:gd name="connsiteX110" fmla="*/ 863742 w 961713"/>
              <a:gd name="connsiteY110" fmla="*/ 723331 h 1088577"/>
              <a:gd name="connsiteX111" fmla="*/ 713617 w 961713"/>
              <a:gd name="connsiteY111" fmla="*/ 846161 h 1088577"/>
              <a:gd name="connsiteX112" fmla="*/ 645378 w 961713"/>
              <a:gd name="connsiteY112" fmla="*/ 914400 h 1088577"/>
              <a:gd name="connsiteX113" fmla="*/ 618083 w 961713"/>
              <a:gd name="connsiteY113" fmla="*/ 968991 h 1088577"/>
              <a:gd name="connsiteX114" fmla="*/ 563492 w 961713"/>
              <a:gd name="connsiteY114" fmla="*/ 996287 h 1088577"/>
              <a:gd name="connsiteX115" fmla="*/ 508901 w 961713"/>
              <a:gd name="connsiteY115" fmla="*/ 750627 h 1088577"/>
              <a:gd name="connsiteX116" fmla="*/ 454310 w 961713"/>
              <a:gd name="connsiteY116" fmla="*/ 832514 h 1088577"/>
              <a:gd name="connsiteX117" fmla="*/ 399718 w 961713"/>
              <a:gd name="connsiteY117" fmla="*/ 928048 h 1088577"/>
              <a:gd name="connsiteX118" fmla="*/ 345127 w 961713"/>
              <a:gd name="connsiteY118" fmla="*/ 900752 h 1088577"/>
              <a:gd name="connsiteX119" fmla="*/ 235945 w 961713"/>
              <a:gd name="connsiteY119" fmla="*/ 791570 h 1088577"/>
              <a:gd name="connsiteX120" fmla="*/ 140411 w 961713"/>
              <a:gd name="connsiteY120" fmla="*/ 682388 h 1088577"/>
              <a:gd name="connsiteX121" fmla="*/ 154059 w 961713"/>
              <a:gd name="connsiteY121" fmla="*/ 736979 h 1088577"/>
              <a:gd name="connsiteX122" fmla="*/ 222298 w 961713"/>
              <a:gd name="connsiteY122" fmla="*/ 818866 h 1088577"/>
              <a:gd name="connsiteX123" fmla="*/ 263241 w 961713"/>
              <a:gd name="connsiteY123" fmla="*/ 846161 h 1088577"/>
              <a:gd name="connsiteX124" fmla="*/ 358775 w 961713"/>
              <a:gd name="connsiteY124" fmla="*/ 900752 h 1088577"/>
              <a:gd name="connsiteX125" fmla="*/ 440662 w 961713"/>
              <a:gd name="connsiteY125" fmla="*/ 941696 h 1088577"/>
              <a:gd name="connsiteX126" fmla="*/ 495253 w 961713"/>
              <a:gd name="connsiteY126" fmla="*/ 928048 h 1088577"/>
              <a:gd name="connsiteX127" fmla="*/ 454310 w 961713"/>
              <a:gd name="connsiteY127" fmla="*/ 846161 h 1088577"/>
              <a:gd name="connsiteX128" fmla="*/ 222298 w 961713"/>
              <a:gd name="connsiteY128" fmla="*/ 723331 h 1088577"/>
              <a:gd name="connsiteX129" fmla="*/ 263241 w 961713"/>
              <a:gd name="connsiteY129" fmla="*/ 736979 h 1088577"/>
              <a:gd name="connsiteX130" fmla="*/ 604435 w 961713"/>
              <a:gd name="connsiteY130" fmla="*/ 941696 h 1088577"/>
              <a:gd name="connsiteX131" fmla="*/ 686321 w 961713"/>
              <a:gd name="connsiteY131" fmla="*/ 968991 h 1088577"/>
              <a:gd name="connsiteX132" fmla="*/ 563492 w 961713"/>
              <a:gd name="connsiteY132" fmla="*/ 887105 h 1088577"/>
              <a:gd name="connsiteX133" fmla="*/ 508901 w 961713"/>
              <a:gd name="connsiteY133" fmla="*/ 859809 h 1088577"/>
              <a:gd name="connsiteX134" fmla="*/ 467957 w 961713"/>
              <a:gd name="connsiteY134" fmla="*/ 832514 h 108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961713" h="1088577">
                <a:moveTo>
                  <a:pt x="631730" y="1023582"/>
                </a:moveTo>
                <a:cubicBezTo>
                  <a:pt x="553985" y="997666"/>
                  <a:pt x="557413" y="1003856"/>
                  <a:pt x="467957" y="914400"/>
                </a:cubicBezTo>
                <a:cubicBezTo>
                  <a:pt x="367549" y="813992"/>
                  <a:pt x="580781" y="936692"/>
                  <a:pt x="399718" y="846161"/>
                </a:cubicBezTo>
                <a:cubicBezTo>
                  <a:pt x="366869" y="780461"/>
                  <a:pt x="364593" y="761524"/>
                  <a:pt x="290536" y="709684"/>
                </a:cubicBezTo>
                <a:cubicBezTo>
                  <a:pt x="275170" y="698928"/>
                  <a:pt x="254142" y="700585"/>
                  <a:pt x="235945" y="696036"/>
                </a:cubicBezTo>
                <a:cubicBezTo>
                  <a:pt x="231396" y="673290"/>
                  <a:pt x="230913" y="649335"/>
                  <a:pt x="222298" y="627797"/>
                </a:cubicBezTo>
                <a:cubicBezTo>
                  <a:pt x="212446" y="603168"/>
                  <a:pt x="194236" y="582746"/>
                  <a:pt x="181354" y="559558"/>
                </a:cubicBezTo>
                <a:cubicBezTo>
                  <a:pt x="171474" y="541773"/>
                  <a:pt x="165344" y="521895"/>
                  <a:pt x="154059" y="504967"/>
                </a:cubicBezTo>
                <a:cubicBezTo>
                  <a:pt x="128824" y="467115"/>
                  <a:pt x="95578" y="434795"/>
                  <a:pt x="72172" y="395785"/>
                </a:cubicBezTo>
                <a:cubicBezTo>
                  <a:pt x="58524" y="373039"/>
                  <a:pt x="43092" y="351272"/>
                  <a:pt x="31229" y="327546"/>
                </a:cubicBezTo>
                <a:cubicBezTo>
                  <a:pt x="0" y="265087"/>
                  <a:pt x="22497" y="277871"/>
                  <a:pt x="72172" y="327546"/>
                </a:cubicBezTo>
                <a:cubicBezTo>
                  <a:pt x="88256" y="343630"/>
                  <a:pt x="100498" y="363211"/>
                  <a:pt x="113115" y="382137"/>
                </a:cubicBezTo>
                <a:cubicBezTo>
                  <a:pt x="224546" y="549283"/>
                  <a:pt x="67150" y="338327"/>
                  <a:pt x="222298" y="532263"/>
                </a:cubicBezTo>
                <a:cubicBezTo>
                  <a:pt x="276380" y="599865"/>
                  <a:pt x="238812" y="578711"/>
                  <a:pt x="304184" y="600502"/>
                </a:cubicBezTo>
                <a:cubicBezTo>
                  <a:pt x="363483" y="659801"/>
                  <a:pt x="379668" y="688478"/>
                  <a:pt x="440662" y="723331"/>
                </a:cubicBezTo>
                <a:cubicBezTo>
                  <a:pt x="458326" y="733425"/>
                  <a:pt x="477056" y="741528"/>
                  <a:pt x="495253" y="750627"/>
                </a:cubicBezTo>
                <a:cubicBezTo>
                  <a:pt x="528651" y="850825"/>
                  <a:pt x="502203" y="812169"/>
                  <a:pt x="563492" y="873457"/>
                </a:cubicBezTo>
                <a:cubicBezTo>
                  <a:pt x="568041" y="896203"/>
                  <a:pt x="571036" y="919317"/>
                  <a:pt x="577139" y="941696"/>
                </a:cubicBezTo>
                <a:cubicBezTo>
                  <a:pt x="584709" y="969454"/>
                  <a:pt x="604435" y="1023582"/>
                  <a:pt x="604435" y="1023582"/>
                </a:cubicBezTo>
                <a:cubicBezTo>
                  <a:pt x="599886" y="1041779"/>
                  <a:pt x="606394" y="1088577"/>
                  <a:pt x="590787" y="1078173"/>
                </a:cubicBezTo>
                <a:cubicBezTo>
                  <a:pt x="583962" y="1073623"/>
                  <a:pt x="553258" y="962181"/>
                  <a:pt x="549844" y="941696"/>
                </a:cubicBezTo>
                <a:cubicBezTo>
                  <a:pt x="510681" y="706722"/>
                  <a:pt x="564582" y="969262"/>
                  <a:pt x="522548" y="696036"/>
                </a:cubicBezTo>
                <a:cubicBezTo>
                  <a:pt x="519755" y="677883"/>
                  <a:pt x="482567" y="590060"/>
                  <a:pt x="481605" y="586854"/>
                </a:cubicBezTo>
                <a:cubicBezTo>
                  <a:pt x="474939" y="564636"/>
                  <a:pt x="473583" y="541119"/>
                  <a:pt x="467957" y="518615"/>
                </a:cubicBezTo>
                <a:cubicBezTo>
                  <a:pt x="464468" y="504659"/>
                  <a:pt x="458859" y="491320"/>
                  <a:pt x="454310" y="477672"/>
                </a:cubicBezTo>
                <a:cubicBezTo>
                  <a:pt x="449761" y="404884"/>
                  <a:pt x="446256" y="332023"/>
                  <a:pt x="440662" y="259308"/>
                </a:cubicBezTo>
                <a:cubicBezTo>
                  <a:pt x="436220" y="201563"/>
                  <a:pt x="427292" y="103608"/>
                  <a:pt x="413366" y="40943"/>
                </a:cubicBezTo>
                <a:cubicBezTo>
                  <a:pt x="410245" y="26900"/>
                  <a:pt x="404267" y="13648"/>
                  <a:pt x="399718" y="0"/>
                </a:cubicBezTo>
                <a:cubicBezTo>
                  <a:pt x="404267" y="36394"/>
                  <a:pt x="406805" y="73096"/>
                  <a:pt x="413366" y="109182"/>
                </a:cubicBezTo>
                <a:cubicBezTo>
                  <a:pt x="415939" y="123336"/>
                  <a:pt x="423525" y="136169"/>
                  <a:pt x="427014" y="150125"/>
                </a:cubicBezTo>
                <a:cubicBezTo>
                  <a:pt x="432640" y="172629"/>
                  <a:pt x="436387" y="195564"/>
                  <a:pt x="440662" y="218364"/>
                </a:cubicBezTo>
                <a:cubicBezTo>
                  <a:pt x="450035" y="268355"/>
                  <a:pt x="460412" y="318190"/>
                  <a:pt x="467957" y="368490"/>
                </a:cubicBezTo>
                <a:cubicBezTo>
                  <a:pt x="474068" y="409229"/>
                  <a:pt x="477292" y="450350"/>
                  <a:pt x="481605" y="491319"/>
                </a:cubicBezTo>
                <a:cubicBezTo>
                  <a:pt x="486391" y="536787"/>
                  <a:pt x="487737" y="582699"/>
                  <a:pt x="495253" y="627797"/>
                </a:cubicBezTo>
                <a:cubicBezTo>
                  <a:pt x="501420" y="664801"/>
                  <a:pt x="517895" y="699755"/>
                  <a:pt x="522548" y="736979"/>
                </a:cubicBezTo>
                <a:cubicBezTo>
                  <a:pt x="527097" y="773373"/>
                  <a:pt x="529635" y="810075"/>
                  <a:pt x="536196" y="846161"/>
                </a:cubicBezTo>
                <a:cubicBezTo>
                  <a:pt x="538770" y="860315"/>
                  <a:pt x="545892" y="873272"/>
                  <a:pt x="549844" y="887105"/>
                </a:cubicBezTo>
                <a:cubicBezTo>
                  <a:pt x="584123" y="1007081"/>
                  <a:pt x="544413" y="884458"/>
                  <a:pt x="577139" y="982639"/>
                </a:cubicBezTo>
                <a:cubicBezTo>
                  <a:pt x="586238" y="959893"/>
                  <a:pt x="593479" y="936312"/>
                  <a:pt x="604435" y="914400"/>
                </a:cubicBezTo>
                <a:cubicBezTo>
                  <a:pt x="611770" y="899729"/>
                  <a:pt x="624395" y="888128"/>
                  <a:pt x="631730" y="873457"/>
                </a:cubicBezTo>
                <a:cubicBezTo>
                  <a:pt x="638164" y="860590"/>
                  <a:pt x="639711" y="845737"/>
                  <a:pt x="645378" y="832514"/>
                </a:cubicBezTo>
                <a:cubicBezTo>
                  <a:pt x="653392" y="813814"/>
                  <a:pt x="662793" y="795707"/>
                  <a:pt x="672674" y="777922"/>
                </a:cubicBezTo>
                <a:cubicBezTo>
                  <a:pt x="738755" y="658976"/>
                  <a:pt x="686181" y="757662"/>
                  <a:pt x="754560" y="655093"/>
                </a:cubicBezTo>
                <a:cubicBezTo>
                  <a:pt x="769274" y="633022"/>
                  <a:pt x="781856" y="609600"/>
                  <a:pt x="795504" y="586854"/>
                </a:cubicBezTo>
                <a:cubicBezTo>
                  <a:pt x="823905" y="473244"/>
                  <a:pt x="789323" y="585566"/>
                  <a:pt x="836447" y="491319"/>
                </a:cubicBezTo>
                <a:cubicBezTo>
                  <a:pt x="842881" y="478452"/>
                  <a:pt x="843661" y="463243"/>
                  <a:pt x="850095" y="450376"/>
                </a:cubicBezTo>
                <a:cubicBezTo>
                  <a:pt x="861958" y="426650"/>
                  <a:pt x="880061" y="406286"/>
                  <a:pt x="891038" y="382137"/>
                </a:cubicBezTo>
                <a:cubicBezTo>
                  <a:pt x="902944" y="355944"/>
                  <a:pt x="935596" y="277234"/>
                  <a:pt x="918333" y="300251"/>
                </a:cubicBezTo>
                <a:cubicBezTo>
                  <a:pt x="904685" y="318448"/>
                  <a:pt x="889445" y="335553"/>
                  <a:pt x="877390" y="354842"/>
                </a:cubicBezTo>
                <a:cubicBezTo>
                  <a:pt x="866607" y="372094"/>
                  <a:pt x="859975" y="391648"/>
                  <a:pt x="850095" y="409433"/>
                </a:cubicBezTo>
                <a:cubicBezTo>
                  <a:pt x="837213" y="432621"/>
                  <a:pt x="823865" y="455601"/>
                  <a:pt x="809151" y="477672"/>
                </a:cubicBezTo>
                <a:cubicBezTo>
                  <a:pt x="796534" y="496598"/>
                  <a:pt x="779254" y="512379"/>
                  <a:pt x="768208" y="532263"/>
                </a:cubicBezTo>
                <a:cubicBezTo>
                  <a:pt x="756311" y="553679"/>
                  <a:pt x="753068" y="579231"/>
                  <a:pt x="740913" y="600502"/>
                </a:cubicBezTo>
                <a:cubicBezTo>
                  <a:pt x="716499" y="643226"/>
                  <a:pt x="659026" y="723331"/>
                  <a:pt x="659026" y="723331"/>
                </a:cubicBezTo>
                <a:cubicBezTo>
                  <a:pt x="654477" y="741528"/>
                  <a:pt x="653766" y="761145"/>
                  <a:pt x="645378" y="777922"/>
                </a:cubicBezTo>
                <a:cubicBezTo>
                  <a:pt x="630707" y="807264"/>
                  <a:pt x="608984" y="832513"/>
                  <a:pt x="590787" y="859809"/>
                </a:cubicBezTo>
                <a:cubicBezTo>
                  <a:pt x="552207" y="917679"/>
                  <a:pt x="570827" y="886082"/>
                  <a:pt x="536196" y="955343"/>
                </a:cubicBezTo>
                <a:cubicBezTo>
                  <a:pt x="514841" y="891280"/>
                  <a:pt x="508901" y="882992"/>
                  <a:pt x="508901" y="791570"/>
                </a:cubicBezTo>
                <a:cubicBezTo>
                  <a:pt x="508901" y="687599"/>
                  <a:pt x="510688" y="579704"/>
                  <a:pt x="536196" y="477672"/>
                </a:cubicBezTo>
                <a:cubicBezTo>
                  <a:pt x="551584" y="416119"/>
                  <a:pt x="554700" y="440664"/>
                  <a:pt x="590787" y="368490"/>
                </a:cubicBezTo>
                <a:cubicBezTo>
                  <a:pt x="597221" y="355623"/>
                  <a:pt x="599886" y="341194"/>
                  <a:pt x="604435" y="327546"/>
                </a:cubicBezTo>
                <a:cubicBezTo>
                  <a:pt x="599886" y="523164"/>
                  <a:pt x="613005" y="719995"/>
                  <a:pt x="590787" y="914400"/>
                </a:cubicBezTo>
                <a:cubicBezTo>
                  <a:pt x="589167" y="928578"/>
                  <a:pt x="525549" y="730834"/>
                  <a:pt x="522548" y="723331"/>
                </a:cubicBezTo>
                <a:cubicBezTo>
                  <a:pt x="514992" y="704441"/>
                  <a:pt x="502396" y="687789"/>
                  <a:pt x="495253" y="668740"/>
                </a:cubicBezTo>
                <a:cubicBezTo>
                  <a:pt x="475048" y="614860"/>
                  <a:pt x="457826" y="559892"/>
                  <a:pt x="440662" y="504967"/>
                </a:cubicBezTo>
                <a:cubicBezTo>
                  <a:pt x="435067" y="487064"/>
                  <a:pt x="433600" y="467939"/>
                  <a:pt x="427014" y="450376"/>
                </a:cubicBezTo>
                <a:cubicBezTo>
                  <a:pt x="325866" y="180653"/>
                  <a:pt x="453823" y="558107"/>
                  <a:pt x="386071" y="354842"/>
                </a:cubicBezTo>
                <a:cubicBezTo>
                  <a:pt x="318446" y="523901"/>
                  <a:pt x="348761" y="421188"/>
                  <a:pt x="372423" y="764275"/>
                </a:cubicBezTo>
                <a:cubicBezTo>
                  <a:pt x="373714" y="782988"/>
                  <a:pt x="380918" y="800831"/>
                  <a:pt x="386071" y="818866"/>
                </a:cubicBezTo>
                <a:cubicBezTo>
                  <a:pt x="390023" y="832698"/>
                  <a:pt x="399718" y="874195"/>
                  <a:pt x="399718" y="859809"/>
                </a:cubicBezTo>
                <a:cubicBezTo>
                  <a:pt x="399718" y="841052"/>
                  <a:pt x="391224" y="823253"/>
                  <a:pt x="386071" y="805218"/>
                </a:cubicBezTo>
                <a:cubicBezTo>
                  <a:pt x="377416" y="774926"/>
                  <a:pt x="362696" y="734783"/>
                  <a:pt x="345127" y="709684"/>
                </a:cubicBezTo>
                <a:cubicBezTo>
                  <a:pt x="324752" y="680576"/>
                  <a:pt x="299635" y="655093"/>
                  <a:pt x="276889" y="627797"/>
                </a:cubicBezTo>
                <a:cubicBezTo>
                  <a:pt x="217424" y="479137"/>
                  <a:pt x="291009" y="651411"/>
                  <a:pt x="181354" y="450376"/>
                </a:cubicBezTo>
                <a:cubicBezTo>
                  <a:pt x="174465" y="437747"/>
                  <a:pt x="173374" y="422656"/>
                  <a:pt x="167707" y="409433"/>
                </a:cubicBezTo>
                <a:cubicBezTo>
                  <a:pt x="159693" y="390733"/>
                  <a:pt x="149510" y="373039"/>
                  <a:pt x="140411" y="354842"/>
                </a:cubicBezTo>
                <a:cubicBezTo>
                  <a:pt x="154059" y="413982"/>
                  <a:pt x="165908" y="473567"/>
                  <a:pt x="181354" y="532263"/>
                </a:cubicBezTo>
                <a:cubicBezTo>
                  <a:pt x="188676" y="560088"/>
                  <a:pt x="194153" y="589297"/>
                  <a:pt x="208650" y="614149"/>
                </a:cubicBezTo>
                <a:cubicBezTo>
                  <a:pt x="226553" y="644840"/>
                  <a:pt x="257180" y="666472"/>
                  <a:pt x="276889" y="696036"/>
                </a:cubicBezTo>
                <a:cubicBezTo>
                  <a:pt x="302870" y="735007"/>
                  <a:pt x="322921" y="777627"/>
                  <a:pt x="345127" y="818866"/>
                </a:cubicBezTo>
                <a:cubicBezTo>
                  <a:pt x="354773" y="836779"/>
                  <a:pt x="359183" y="858010"/>
                  <a:pt x="372423" y="873457"/>
                </a:cubicBezTo>
                <a:cubicBezTo>
                  <a:pt x="405473" y="912015"/>
                  <a:pt x="426338" y="914175"/>
                  <a:pt x="467957" y="928048"/>
                </a:cubicBezTo>
                <a:cubicBezTo>
                  <a:pt x="464321" y="909867"/>
                  <a:pt x="453688" y="842022"/>
                  <a:pt x="440662" y="818866"/>
                </a:cubicBezTo>
                <a:cubicBezTo>
                  <a:pt x="367727" y="689203"/>
                  <a:pt x="315761" y="595536"/>
                  <a:pt x="195002" y="504967"/>
                </a:cubicBezTo>
                <a:cubicBezTo>
                  <a:pt x="128902" y="455392"/>
                  <a:pt x="161990" y="471217"/>
                  <a:pt x="99468" y="450376"/>
                </a:cubicBezTo>
                <a:cubicBezTo>
                  <a:pt x="117665" y="473122"/>
                  <a:pt x="134238" y="497269"/>
                  <a:pt x="154059" y="518615"/>
                </a:cubicBezTo>
                <a:cubicBezTo>
                  <a:pt x="193459" y="561046"/>
                  <a:pt x="235946" y="600502"/>
                  <a:pt x="276889" y="641445"/>
                </a:cubicBezTo>
                <a:lnTo>
                  <a:pt x="345127" y="709684"/>
                </a:lnTo>
                <a:cubicBezTo>
                  <a:pt x="515596" y="880153"/>
                  <a:pt x="428116" y="837429"/>
                  <a:pt x="577139" y="887105"/>
                </a:cubicBezTo>
                <a:cubicBezTo>
                  <a:pt x="590787" y="900753"/>
                  <a:pt x="602024" y="917342"/>
                  <a:pt x="618083" y="928048"/>
                </a:cubicBezTo>
                <a:cubicBezTo>
                  <a:pt x="630053" y="936028"/>
                  <a:pt x="656205" y="955803"/>
                  <a:pt x="659026" y="941696"/>
                </a:cubicBezTo>
                <a:cubicBezTo>
                  <a:pt x="664668" y="913482"/>
                  <a:pt x="641563" y="886849"/>
                  <a:pt x="631730" y="859809"/>
                </a:cubicBezTo>
                <a:cubicBezTo>
                  <a:pt x="623358" y="836785"/>
                  <a:pt x="611475" y="815035"/>
                  <a:pt x="604435" y="791570"/>
                </a:cubicBezTo>
                <a:cubicBezTo>
                  <a:pt x="597282" y="767726"/>
                  <a:pt x="580379" y="660883"/>
                  <a:pt x="577139" y="641445"/>
                </a:cubicBezTo>
                <a:cubicBezTo>
                  <a:pt x="581688" y="623248"/>
                  <a:pt x="572992" y="592786"/>
                  <a:pt x="590787" y="586854"/>
                </a:cubicBezTo>
                <a:cubicBezTo>
                  <a:pt x="606662" y="581562"/>
                  <a:pt x="629911" y="663284"/>
                  <a:pt x="631730" y="668740"/>
                </a:cubicBezTo>
                <a:cubicBezTo>
                  <a:pt x="636279" y="741528"/>
                  <a:pt x="625343" y="816981"/>
                  <a:pt x="645378" y="887105"/>
                </a:cubicBezTo>
                <a:cubicBezTo>
                  <a:pt x="649884" y="902876"/>
                  <a:pt x="675237" y="871900"/>
                  <a:pt x="686321" y="859809"/>
                </a:cubicBezTo>
                <a:cubicBezTo>
                  <a:pt x="765569" y="773357"/>
                  <a:pt x="791583" y="729212"/>
                  <a:pt x="850095" y="641445"/>
                </a:cubicBezTo>
                <a:cubicBezTo>
                  <a:pt x="859193" y="614149"/>
                  <a:pt x="893349" y="535618"/>
                  <a:pt x="877390" y="559558"/>
                </a:cubicBezTo>
                <a:cubicBezTo>
                  <a:pt x="868292" y="573206"/>
                  <a:pt x="858061" y="586163"/>
                  <a:pt x="850095" y="600502"/>
                </a:cubicBezTo>
                <a:cubicBezTo>
                  <a:pt x="835274" y="627179"/>
                  <a:pt x="826652" y="657387"/>
                  <a:pt x="809151" y="682388"/>
                </a:cubicBezTo>
                <a:cubicBezTo>
                  <a:pt x="794393" y="703470"/>
                  <a:pt x="769778" y="716227"/>
                  <a:pt x="754560" y="736979"/>
                </a:cubicBezTo>
                <a:cubicBezTo>
                  <a:pt x="719483" y="784811"/>
                  <a:pt x="689543" y="836243"/>
                  <a:pt x="659026" y="887105"/>
                </a:cubicBezTo>
                <a:cubicBezTo>
                  <a:pt x="572442" y="1031411"/>
                  <a:pt x="694172" y="858576"/>
                  <a:pt x="590787" y="982639"/>
                </a:cubicBezTo>
                <a:cubicBezTo>
                  <a:pt x="580286" y="995240"/>
                  <a:pt x="563492" y="1039984"/>
                  <a:pt x="563492" y="1023582"/>
                </a:cubicBezTo>
                <a:cubicBezTo>
                  <a:pt x="563492" y="975637"/>
                  <a:pt x="601779" y="963090"/>
                  <a:pt x="631730" y="941696"/>
                </a:cubicBezTo>
                <a:cubicBezTo>
                  <a:pt x="729567" y="871812"/>
                  <a:pt x="655947" y="920634"/>
                  <a:pt x="781856" y="805218"/>
                </a:cubicBezTo>
                <a:cubicBezTo>
                  <a:pt x="861997" y="731756"/>
                  <a:pt x="836735" y="773694"/>
                  <a:pt x="904686" y="696036"/>
                </a:cubicBezTo>
                <a:cubicBezTo>
                  <a:pt x="919664" y="678918"/>
                  <a:pt x="961713" y="657529"/>
                  <a:pt x="945629" y="641445"/>
                </a:cubicBezTo>
                <a:lnTo>
                  <a:pt x="863742" y="723331"/>
                </a:lnTo>
                <a:cubicBezTo>
                  <a:pt x="816232" y="767187"/>
                  <a:pt x="762276" y="803584"/>
                  <a:pt x="713617" y="846161"/>
                </a:cubicBezTo>
                <a:cubicBezTo>
                  <a:pt x="689408" y="867344"/>
                  <a:pt x="668124" y="891654"/>
                  <a:pt x="645378" y="914400"/>
                </a:cubicBezTo>
                <a:cubicBezTo>
                  <a:pt x="636280" y="932597"/>
                  <a:pt x="632469" y="954605"/>
                  <a:pt x="618083" y="968991"/>
                </a:cubicBezTo>
                <a:cubicBezTo>
                  <a:pt x="603697" y="983377"/>
                  <a:pt x="569926" y="1015588"/>
                  <a:pt x="563492" y="996287"/>
                </a:cubicBezTo>
                <a:cubicBezTo>
                  <a:pt x="472913" y="724551"/>
                  <a:pt x="637468" y="793484"/>
                  <a:pt x="508901" y="750627"/>
                </a:cubicBezTo>
                <a:cubicBezTo>
                  <a:pt x="490704" y="777923"/>
                  <a:pt x="471503" y="804575"/>
                  <a:pt x="454310" y="832514"/>
                </a:cubicBezTo>
                <a:cubicBezTo>
                  <a:pt x="435087" y="863750"/>
                  <a:pt x="430820" y="908609"/>
                  <a:pt x="399718" y="928048"/>
                </a:cubicBezTo>
                <a:cubicBezTo>
                  <a:pt x="382465" y="938831"/>
                  <a:pt x="363324" y="909851"/>
                  <a:pt x="345127" y="900752"/>
                </a:cubicBezTo>
                <a:cubicBezTo>
                  <a:pt x="293277" y="822976"/>
                  <a:pt x="340931" y="886057"/>
                  <a:pt x="235945" y="791570"/>
                </a:cubicBezTo>
                <a:cubicBezTo>
                  <a:pt x="181579" y="742641"/>
                  <a:pt x="182379" y="738346"/>
                  <a:pt x="140411" y="682388"/>
                </a:cubicBezTo>
                <a:cubicBezTo>
                  <a:pt x="144960" y="700585"/>
                  <a:pt x="144409" y="720895"/>
                  <a:pt x="154059" y="736979"/>
                </a:cubicBezTo>
                <a:cubicBezTo>
                  <a:pt x="172340" y="767447"/>
                  <a:pt x="197174" y="793742"/>
                  <a:pt x="222298" y="818866"/>
                </a:cubicBezTo>
                <a:cubicBezTo>
                  <a:pt x="233896" y="830464"/>
                  <a:pt x="249176" y="837722"/>
                  <a:pt x="263241" y="846161"/>
                </a:cubicBezTo>
                <a:cubicBezTo>
                  <a:pt x="294691" y="865031"/>
                  <a:pt x="327325" y="881882"/>
                  <a:pt x="358775" y="900752"/>
                </a:cubicBezTo>
                <a:cubicBezTo>
                  <a:pt x="424918" y="940438"/>
                  <a:pt x="372553" y="918993"/>
                  <a:pt x="440662" y="941696"/>
                </a:cubicBezTo>
                <a:cubicBezTo>
                  <a:pt x="458859" y="937147"/>
                  <a:pt x="483999" y="943054"/>
                  <a:pt x="495253" y="928048"/>
                </a:cubicBezTo>
                <a:cubicBezTo>
                  <a:pt x="504662" y="915503"/>
                  <a:pt x="457382" y="848953"/>
                  <a:pt x="454310" y="846161"/>
                </a:cubicBezTo>
                <a:cubicBezTo>
                  <a:pt x="345651" y="747380"/>
                  <a:pt x="350135" y="748899"/>
                  <a:pt x="222298" y="723331"/>
                </a:cubicBezTo>
                <a:cubicBezTo>
                  <a:pt x="208191" y="720510"/>
                  <a:pt x="249593" y="732430"/>
                  <a:pt x="263241" y="736979"/>
                </a:cubicBezTo>
                <a:cubicBezTo>
                  <a:pt x="375831" y="821422"/>
                  <a:pt x="460320" y="893658"/>
                  <a:pt x="604435" y="941696"/>
                </a:cubicBezTo>
                <a:cubicBezTo>
                  <a:pt x="631730" y="950794"/>
                  <a:pt x="712055" y="981858"/>
                  <a:pt x="686321" y="968991"/>
                </a:cubicBezTo>
                <a:cubicBezTo>
                  <a:pt x="558676" y="905170"/>
                  <a:pt x="714910" y="988051"/>
                  <a:pt x="563492" y="887105"/>
                </a:cubicBezTo>
                <a:cubicBezTo>
                  <a:pt x="546564" y="875820"/>
                  <a:pt x="526565" y="869903"/>
                  <a:pt x="508901" y="859809"/>
                </a:cubicBezTo>
                <a:cubicBezTo>
                  <a:pt x="494659" y="851671"/>
                  <a:pt x="467957" y="832514"/>
                  <a:pt x="467957" y="832514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2350965">
            <a:off x="4158610" y="3072919"/>
            <a:ext cx="155331" cy="178761"/>
          </a:xfrm>
          <a:custGeom>
            <a:avLst/>
            <a:gdLst>
              <a:gd name="connsiteX0" fmla="*/ 631730 w 961713"/>
              <a:gd name="connsiteY0" fmla="*/ 1023582 h 1088577"/>
              <a:gd name="connsiteX1" fmla="*/ 467957 w 961713"/>
              <a:gd name="connsiteY1" fmla="*/ 914400 h 1088577"/>
              <a:gd name="connsiteX2" fmla="*/ 399718 w 961713"/>
              <a:gd name="connsiteY2" fmla="*/ 846161 h 1088577"/>
              <a:gd name="connsiteX3" fmla="*/ 290536 w 961713"/>
              <a:gd name="connsiteY3" fmla="*/ 709684 h 1088577"/>
              <a:gd name="connsiteX4" fmla="*/ 235945 w 961713"/>
              <a:gd name="connsiteY4" fmla="*/ 696036 h 1088577"/>
              <a:gd name="connsiteX5" fmla="*/ 222298 w 961713"/>
              <a:gd name="connsiteY5" fmla="*/ 627797 h 1088577"/>
              <a:gd name="connsiteX6" fmla="*/ 181354 w 961713"/>
              <a:gd name="connsiteY6" fmla="*/ 559558 h 1088577"/>
              <a:gd name="connsiteX7" fmla="*/ 154059 w 961713"/>
              <a:gd name="connsiteY7" fmla="*/ 504967 h 1088577"/>
              <a:gd name="connsiteX8" fmla="*/ 72172 w 961713"/>
              <a:gd name="connsiteY8" fmla="*/ 395785 h 1088577"/>
              <a:gd name="connsiteX9" fmla="*/ 31229 w 961713"/>
              <a:gd name="connsiteY9" fmla="*/ 327546 h 1088577"/>
              <a:gd name="connsiteX10" fmla="*/ 72172 w 961713"/>
              <a:gd name="connsiteY10" fmla="*/ 327546 h 1088577"/>
              <a:gd name="connsiteX11" fmla="*/ 113115 w 961713"/>
              <a:gd name="connsiteY11" fmla="*/ 382137 h 1088577"/>
              <a:gd name="connsiteX12" fmla="*/ 222298 w 961713"/>
              <a:gd name="connsiteY12" fmla="*/ 532263 h 1088577"/>
              <a:gd name="connsiteX13" fmla="*/ 304184 w 961713"/>
              <a:gd name="connsiteY13" fmla="*/ 600502 h 1088577"/>
              <a:gd name="connsiteX14" fmla="*/ 440662 w 961713"/>
              <a:gd name="connsiteY14" fmla="*/ 723331 h 1088577"/>
              <a:gd name="connsiteX15" fmla="*/ 495253 w 961713"/>
              <a:gd name="connsiteY15" fmla="*/ 750627 h 1088577"/>
              <a:gd name="connsiteX16" fmla="*/ 563492 w 961713"/>
              <a:gd name="connsiteY16" fmla="*/ 873457 h 1088577"/>
              <a:gd name="connsiteX17" fmla="*/ 577139 w 961713"/>
              <a:gd name="connsiteY17" fmla="*/ 941696 h 1088577"/>
              <a:gd name="connsiteX18" fmla="*/ 604435 w 961713"/>
              <a:gd name="connsiteY18" fmla="*/ 1023582 h 1088577"/>
              <a:gd name="connsiteX19" fmla="*/ 590787 w 961713"/>
              <a:gd name="connsiteY19" fmla="*/ 1078173 h 1088577"/>
              <a:gd name="connsiteX20" fmla="*/ 549844 w 961713"/>
              <a:gd name="connsiteY20" fmla="*/ 941696 h 1088577"/>
              <a:gd name="connsiteX21" fmla="*/ 522548 w 961713"/>
              <a:gd name="connsiteY21" fmla="*/ 696036 h 1088577"/>
              <a:gd name="connsiteX22" fmla="*/ 481605 w 961713"/>
              <a:gd name="connsiteY22" fmla="*/ 586854 h 1088577"/>
              <a:gd name="connsiteX23" fmla="*/ 467957 w 961713"/>
              <a:gd name="connsiteY23" fmla="*/ 518615 h 1088577"/>
              <a:gd name="connsiteX24" fmla="*/ 454310 w 961713"/>
              <a:gd name="connsiteY24" fmla="*/ 477672 h 1088577"/>
              <a:gd name="connsiteX25" fmla="*/ 440662 w 961713"/>
              <a:gd name="connsiteY25" fmla="*/ 259308 h 1088577"/>
              <a:gd name="connsiteX26" fmla="*/ 413366 w 961713"/>
              <a:gd name="connsiteY26" fmla="*/ 40943 h 1088577"/>
              <a:gd name="connsiteX27" fmla="*/ 399718 w 961713"/>
              <a:gd name="connsiteY27" fmla="*/ 0 h 1088577"/>
              <a:gd name="connsiteX28" fmla="*/ 413366 w 961713"/>
              <a:gd name="connsiteY28" fmla="*/ 109182 h 1088577"/>
              <a:gd name="connsiteX29" fmla="*/ 427014 w 961713"/>
              <a:gd name="connsiteY29" fmla="*/ 150125 h 1088577"/>
              <a:gd name="connsiteX30" fmla="*/ 440662 w 961713"/>
              <a:gd name="connsiteY30" fmla="*/ 218364 h 1088577"/>
              <a:gd name="connsiteX31" fmla="*/ 467957 w 961713"/>
              <a:gd name="connsiteY31" fmla="*/ 368490 h 1088577"/>
              <a:gd name="connsiteX32" fmla="*/ 481605 w 961713"/>
              <a:gd name="connsiteY32" fmla="*/ 491319 h 1088577"/>
              <a:gd name="connsiteX33" fmla="*/ 495253 w 961713"/>
              <a:gd name="connsiteY33" fmla="*/ 627797 h 1088577"/>
              <a:gd name="connsiteX34" fmla="*/ 522548 w 961713"/>
              <a:gd name="connsiteY34" fmla="*/ 736979 h 1088577"/>
              <a:gd name="connsiteX35" fmla="*/ 536196 w 961713"/>
              <a:gd name="connsiteY35" fmla="*/ 846161 h 1088577"/>
              <a:gd name="connsiteX36" fmla="*/ 549844 w 961713"/>
              <a:gd name="connsiteY36" fmla="*/ 887105 h 1088577"/>
              <a:gd name="connsiteX37" fmla="*/ 577139 w 961713"/>
              <a:gd name="connsiteY37" fmla="*/ 982639 h 1088577"/>
              <a:gd name="connsiteX38" fmla="*/ 604435 w 961713"/>
              <a:gd name="connsiteY38" fmla="*/ 914400 h 1088577"/>
              <a:gd name="connsiteX39" fmla="*/ 631730 w 961713"/>
              <a:gd name="connsiteY39" fmla="*/ 873457 h 1088577"/>
              <a:gd name="connsiteX40" fmla="*/ 645378 w 961713"/>
              <a:gd name="connsiteY40" fmla="*/ 832514 h 1088577"/>
              <a:gd name="connsiteX41" fmla="*/ 672674 w 961713"/>
              <a:gd name="connsiteY41" fmla="*/ 777922 h 1088577"/>
              <a:gd name="connsiteX42" fmla="*/ 754560 w 961713"/>
              <a:gd name="connsiteY42" fmla="*/ 655093 h 1088577"/>
              <a:gd name="connsiteX43" fmla="*/ 795504 w 961713"/>
              <a:gd name="connsiteY43" fmla="*/ 586854 h 1088577"/>
              <a:gd name="connsiteX44" fmla="*/ 836447 w 961713"/>
              <a:gd name="connsiteY44" fmla="*/ 491319 h 1088577"/>
              <a:gd name="connsiteX45" fmla="*/ 850095 w 961713"/>
              <a:gd name="connsiteY45" fmla="*/ 450376 h 1088577"/>
              <a:gd name="connsiteX46" fmla="*/ 891038 w 961713"/>
              <a:gd name="connsiteY46" fmla="*/ 382137 h 1088577"/>
              <a:gd name="connsiteX47" fmla="*/ 918333 w 961713"/>
              <a:gd name="connsiteY47" fmla="*/ 300251 h 1088577"/>
              <a:gd name="connsiteX48" fmla="*/ 877390 w 961713"/>
              <a:gd name="connsiteY48" fmla="*/ 354842 h 1088577"/>
              <a:gd name="connsiteX49" fmla="*/ 850095 w 961713"/>
              <a:gd name="connsiteY49" fmla="*/ 409433 h 1088577"/>
              <a:gd name="connsiteX50" fmla="*/ 809151 w 961713"/>
              <a:gd name="connsiteY50" fmla="*/ 477672 h 1088577"/>
              <a:gd name="connsiteX51" fmla="*/ 768208 w 961713"/>
              <a:gd name="connsiteY51" fmla="*/ 532263 h 1088577"/>
              <a:gd name="connsiteX52" fmla="*/ 740913 w 961713"/>
              <a:gd name="connsiteY52" fmla="*/ 600502 h 1088577"/>
              <a:gd name="connsiteX53" fmla="*/ 659026 w 961713"/>
              <a:gd name="connsiteY53" fmla="*/ 723331 h 1088577"/>
              <a:gd name="connsiteX54" fmla="*/ 645378 w 961713"/>
              <a:gd name="connsiteY54" fmla="*/ 777922 h 1088577"/>
              <a:gd name="connsiteX55" fmla="*/ 590787 w 961713"/>
              <a:gd name="connsiteY55" fmla="*/ 859809 h 1088577"/>
              <a:gd name="connsiteX56" fmla="*/ 536196 w 961713"/>
              <a:gd name="connsiteY56" fmla="*/ 955343 h 1088577"/>
              <a:gd name="connsiteX57" fmla="*/ 508901 w 961713"/>
              <a:gd name="connsiteY57" fmla="*/ 791570 h 1088577"/>
              <a:gd name="connsiteX58" fmla="*/ 536196 w 961713"/>
              <a:gd name="connsiteY58" fmla="*/ 477672 h 1088577"/>
              <a:gd name="connsiteX59" fmla="*/ 590787 w 961713"/>
              <a:gd name="connsiteY59" fmla="*/ 368490 h 1088577"/>
              <a:gd name="connsiteX60" fmla="*/ 604435 w 961713"/>
              <a:gd name="connsiteY60" fmla="*/ 327546 h 1088577"/>
              <a:gd name="connsiteX61" fmla="*/ 590787 w 961713"/>
              <a:gd name="connsiteY61" fmla="*/ 914400 h 1088577"/>
              <a:gd name="connsiteX62" fmla="*/ 522548 w 961713"/>
              <a:gd name="connsiteY62" fmla="*/ 723331 h 1088577"/>
              <a:gd name="connsiteX63" fmla="*/ 495253 w 961713"/>
              <a:gd name="connsiteY63" fmla="*/ 668740 h 1088577"/>
              <a:gd name="connsiteX64" fmla="*/ 440662 w 961713"/>
              <a:gd name="connsiteY64" fmla="*/ 504967 h 1088577"/>
              <a:gd name="connsiteX65" fmla="*/ 427014 w 961713"/>
              <a:gd name="connsiteY65" fmla="*/ 450376 h 1088577"/>
              <a:gd name="connsiteX66" fmla="*/ 386071 w 961713"/>
              <a:gd name="connsiteY66" fmla="*/ 354842 h 1088577"/>
              <a:gd name="connsiteX67" fmla="*/ 372423 w 961713"/>
              <a:gd name="connsiteY67" fmla="*/ 764275 h 1088577"/>
              <a:gd name="connsiteX68" fmla="*/ 386071 w 961713"/>
              <a:gd name="connsiteY68" fmla="*/ 818866 h 1088577"/>
              <a:gd name="connsiteX69" fmla="*/ 399718 w 961713"/>
              <a:gd name="connsiteY69" fmla="*/ 859809 h 1088577"/>
              <a:gd name="connsiteX70" fmla="*/ 386071 w 961713"/>
              <a:gd name="connsiteY70" fmla="*/ 805218 h 1088577"/>
              <a:gd name="connsiteX71" fmla="*/ 345127 w 961713"/>
              <a:gd name="connsiteY71" fmla="*/ 709684 h 1088577"/>
              <a:gd name="connsiteX72" fmla="*/ 276889 w 961713"/>
              <a:gd name="connsiteY72" fmla="*/ 627797 h 1088577"/>
              <a:gd name="connsiteX73" fmla="*/ 181354 w 961713"/>
              <a:gd name="connsiteY73" fmla="*/ 450376 h 1088577"/>
              <a:gd name="connsiteX74" fmla="*/ 167707 w 961713"/>
              <a:gd name="connsiteY74" fmla="*/ 409433 h 1088577"/>
              <a:gd name="connsiteX75" fmla="*/ 140411 w 961713"/>
              <a:gd name="connsiteY75" fmla="*/ 354842 h 1088577"/>
              <a:gd name="connsiteX76" fmla="*/ 181354 w 961713"/>
              <a:gd name="connsiteY76" fmla="*/ 532263 h 1088577"/>
              <a:gd name="connsiteX77" fmla="*/ 208650 w 961713"/>
              <a:gd name="connsiteY77" fmla="*/ 614149 h 1088577"/>
              <a:gd name="connsiteX78" fmla="*/ 276889 w 961713"/>
              <a:gd name="connsiteY78" fmla="*/ 696036 h 1088577"/>
              <a:gd name="connsiteX79" fmla="*/ 345127 w 961713"/>
              <a:gd name="connsiteY79" fmla="*/ 818866 h 1088577"/>
              <a:gd name="connsiteX80" fmla="*/ 372423 w 961713"/>
              <a:gd name="connsiteY80" fmla="*/ 873457 h 1088577"/>
              <a:gd name="connsiteX81" fmla="*/ 467957 w 961713"/>
              <a:gd name="connsiteY81" fmla="*/ 928048 h 1088577"/>
              <a:gd name="connsiteX82" fmla="*/ 440662 w 961713"/>
              <a:gd name="connsiteY82" fmla="*/ 818866 h 1088577"/>
              <a:gd name="connsiteX83" fmla="*/ 195002 w 961713"/>
              <a:gd name="connsiteY83" fmla="*/ 504967 h 1088577"/>
              <a:gd name="connsiteX84" fmla="*/ 99468 w 961713"/>
              <a:gd name="connsiteY84" fmla="*/ 450376 h 1088577"/>
              <a:gd name="connsiteX85" fmla="*/ 154059 w 961713"/>
              <a:gd name="connsiteY85" fmla="*/ 518615 h 1088577"/>
              <a:gd name="connsiteX86" fmla="*/ 276889 w 961713"/>
              <a:gd name="connsiteY86" fmla="*/ 641445 h 1088577"/>
              <a:gd name="connsiteX87" fmla="*/ 345127 w 961713"/>
              <a:gd name="connsiteY87" fmla="*/ 709684 h 1088577"/>
              <a:gd name="connsiteX88" fmla="*/ 577139 w 961713"/>
              <a:gd name="connsiteY88" fmla="*/ 887105 h 1088577"/>
              <a:gd name="connsiteX89" fmla="*/ 618083 w 961713"/>
              <a:gd name="connsiteY89" fmla="*/ 928048 h 1088577"/>
              <a:gd name="connsiteX90" fmla="*/ 659026 w 961713"/>
              <a:gd name="connsiteY90" fmla="*/ 941696 h 1088577"/>
              <a:gd name="connsiteX91" fmla="*/ 631730 w 961713"/>
              <a:gd name="connsiteY91" fmla="*/ 859809 h 1088577"/>
              <a:gd name="connsiteX92" fmla="*/ 604435 w 961713"/>
              <a:gd name="connsiteY92" fmla="*/ 791570 h 1088577"/>
              <a:gd name="connsiteX93" fmla="*/ 577139 w 961713"/>
              <a:gd name="connsiteY93" fmla="*/ 641445 h 1088577"/>
              <a:gd name="connsiteX94" fmla="*/ 590787 w 961713"/>
              <a:gd name="connsiteY94" fmla="*/ 586854 h 1088577"/>
              <a:gd name="connsiteX95" fmla="*/ 631730 w 961713"/>
              <a:gd name="connsiteY95" fmla="*/ 668740 h 1088577"/>
              <a:gd name="connsiteX96" fmla="*/ 645378 w 961713"/>
              <a:gd name="connsiteY96" fmla="*/ 887105 h 1088577"/>
              <a:gd name="connsiteX97" fmla="*/ 686321 w 961713"/>
              <a:gd name="connsiteY97" fmla="*/ 859809 h 1088577"/>
              <a:gd name="connsiteX98" fmla="*/ 850095 w 961713"/>
              <a:gd name="connsiteY98" fmla="*/ 641445 h 1088577"/>
              <a:gd name="connsiteX99" fmla="*/ 877390 w 961713"/>
              <a:gd name="connsiteY99" fmla="*/ 559558 h 1088577"/>
              <a:gd name="connsiteX100" fmla="*/ 850095 w 961713"/>
              <a:gd name="connsiteY100" fmla="*/ 600502 h 1088577"/>
              <a:gd name="connsiteX101" fmla="*/ 809151 w 961713"/>
              <a:gd name="connsiteY101" fmla="*/ 682388 h 1088577"/>
              <a:gd name="connsiteX102" fmla="*/ 754560 w 961713"/>
              <a:gd name="connsiteY102" fmla="*/ 736979 h 1088577"/>
              <a:gd name="connsiteX103" fmla="*/ 659026 w 961713"/>
              <a:gd name="connsiteY103" fmla="*/ 887105 h 1088577"/>
              <a:gd name="connsiteX104" fmla="*/ 590787 w 961713"/>
              <a:gd name="connsiteY104" fmla="*/ 982639 h 1088577"/>
              <a:gd name="connsiteX105" fmla="*/ 563492 w 961713"/>
              <a:gd name="connsiteY105" fmla="*/ 1023582 h 1088577"/>
              <a:gd name="connsiteX106" fmla="*/ 631730 w 961713"/>
              <a:gd name="connsiteY106" fmla="*/ 941696 h 1088577"/>
              <a:gd name="connsiteX107" fmla="*/ 781856 w 961713"/>
              <a:gd name="connsiteY107" fmla="*/ 805218 h 1088577"/>
              <a:gd name="connsiteX108" fmla="*/ 904686 w 961713"/>
              <a:gd name="connsiteY108" fmla="*/ 696036 h 1088577"/>
              <a:gd name="connsiteX109" fmla="*/ 945629 w 961713"/>
              <a:gd name="connsiteY109" fmla="*/ 641445 h 1088577"/>
              <a:gd name="connsiteX110" fmla="*/ 863742 w 961713"/>
              <a:gd name="connsiteY110" fmla="*/ 723331 h 1088577"/>
              <a:gd name="connsiteX111" fmla="*/ 713617 w 961713"/>
              <a:gd name="connsiteY111" fmla="*/ 846161 h 1088577"/>
              <a:gd name="connsiteX112" fmla="*/ 645378 w 961713"/>
              <a:gd name="connsiteY112" fmla="*/ 914400 h 1088577"/>
              <a:gd name="connsiteX113" fmla="*/ 618083 w 961713"/>
              <a:gd name="connsiteY113" fmla="*/ 968991 h 1088577"/>
              <a:gd name="connsiteX114" fmla="*/ 563492 w 961713"/>
              <a:gd name="connsiteY114" fmla="*/ 996287 h 1088577"/>
              <a:gd name="connsiteX115" fmla="*/ 508901 w 961713"/>
              <a:gd name="connsiteY115" fmla="*/ 750627 h 1088577"/>
              <a:gd name="connsiteX116" fmla="*/ 454310 w 961713"/>
              <a:gd name="connsiteY116" fmla="*/ 832514 h 1088577"/>
              <a:gd name="connsiteX117" fmla="*/ 399718 w 961713"/>
              <a:gd name="connsiteY117" fmla="*/ 928048 h 1088577"/>
              <a:gd name="connsiteX118" fmla="*/ 345127 w 961713"/>
              <a:gd name="connsiteY118" fmla="*/ 900752 h 1088577"/>
              <a:gd name="connsiteX119" fmla="*/ 235945 w 961713"/>
              <a:gd name="connsiteY119" fmla="*/ 791570 h 1088577"/>
              <a:gd name="connsiteX120" fmla="*/ 140411 w 961713"/>
              <a:gd name="connsiteY120" fmla="*/ 682388 h 1088577"/>
              <a:gd name="connsiteX121" fmla="*/ 154059 w 961713"/>
              <a:gd name="connsiteY121" fmla="*/ 736979 h 1088577"/>
              <a:gd name="connsiteX122" fmla="*/ 222298 w 961713"/>
              <a:gd name="connsiteY122" fmla="*/ 818866 h 1088577"/>
              <a:gd name="connsiteX123" fmla="*/ 263241 w 961713"/>
              <a:gd name="connsiteY123" fmla="*/ 846161 h 1088577"/>
              <a:gd name="connsiteX124" fmla="*/ 358775 w 961713"/>
              <a:gd name="connsiteY124" fmla="*/ 900752 h 1088577"/>
              <a:gd name="connsiteX125" fmla="*/ 440662 w 961713"/>
              <a:gd name="connsiteY125" fmla="*/ 941696 h 1088577"/>
              <a:gd name="connsiteX126" fmla="*/ 495253 w 961713"/>
              <a:gd name="connsiteY126" fmla="*/ 928048 h 1088577"/>
              <a:gd name="connsiteX127" fmla="*/ 454310 w 961713"/>
              <a:gd name="connsiteY127" fmla="*/ 846161 h 1088577"/>
              <a:gd name="connsiteX128" fmla="*/ 222298 w 961713"/>
              <a:gd name="connsiteY128" fmla="*/ 723331 h 1088577"/>
              <a:gd name="connsiteX129" fmla="*/ 263241 w 961713"/>
              <a:gd name="connsiteY129" fmla="*/ 736979 h 1088577"/>
              <a:gd name="connsiteX130" fmla="*/ 604435 w 961713"/>
              <a:gd name="connsiteY130" fmla="*/ 941696 h 1088577"/>
              <a:gd name="connsiteX131" fmla="*/ 686321 w 961713"/>
              <a:gd name="connsiteY131" fmla="*/ 968991 h 1088577"/>
              <a:gd name="connsiteX132" fmla="*/ 563492 w 961713"/>
              <a:gd name="connsiteY132" fmla="*/ 887105 h 1088577"/>
              <a:gd name="connsiteX133" fmla="*/ 508901 w 961713"/>
              <a:gd name="connsiteY133" fmla="*/ 859809 h 1088577"/>
              <a:gd name="connsiteX134" fmla="*/ 467957 w 961713"/>
              <a:gd name="connsiteY134" fmla="*/ 832514 h 108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961713" h="1088577">
                <a:moveTo>
                  <a:pt x="631730" y="1023582"/>
                </a:moveTo>
                <a:cubicBezTo>
                  <a:pt x="553985" y="997666"/>
                  <a:pt x="557413" y="1003856"/>
                  <a:pt x="467957" y="914400"/>
                </a:cubicBezTo>
                <a:cubicBezTo>
                  <a:pt x="367549" y="813992"/>
                  <a:pt x="580781" y="936692"/>
                  <a:pt x="399718" y="846161"/>
                </a:cubicBezTo>
                <a:cubicBezTo>
                  <a:pt x="366869" y="780461"/>
                  <a:pt x="364593" y="761524"/>
                  <a:pt x="290536" y="709684"/>
                </a:cubicBezTo>
                <a:cubicBezTo>
                  <a:pt x="275170" y="698928"/>
                  <a:pt x="254142" y="700585"/>
                  <a:pt x="235945" y="696036"/>
                </a:cubicBezTo>
                <a:cubicBezTo>
                  <a:pt x="231396" y="673290"/>
                  <a:pt x="230913" y="649335"/>
                  <a:pt x="222298" y="627797"/>
                </a:cubicBezTo>
                <a:cubicBezTo>
                  <a:pt x="212446" y="603168"/>
                  <a:pt x="194236" y="582746"/>
                  <a:pt x="181354" y="559558"/>
                </a:cubicBezTo>
                <a:cubicBezTo>
                  <a:pt x="171474" y="541773"/>
                  <a:pt x="165344" y="521895"/>
                  <a:pt x="154059" y="504967"/>
                </a:cubicBezTo>
                <a:cubicBezTo>
                  <a:pt x="128824" y="467115"/>
                  <a:pt x="95578" y="434795"/>
                  <a:pt x="72172" y="395785"/>
                </a:cubicBezTo>
                <a:cubicBezTo>
                  <a:pt x="58524" y="373039"/>
                  <a:pt x="43092" y="351272"/>
                  <a:pt x="31229" y="327546"/>
                </a:cubicBezTo>
                <a:cubicBezTo>
                  <a:pt x="0" y="265087"/>
                  <a:pt x="22497" y="277871"/>
                  <a:pt x="72172" y="327546"/>
                </a:cubicBezTo>
                <a:cubicBezTo>
                  <a:pt x="88256" y="343630"/>
                  <a:pt x="100498" y="363211"/>
                  <a:pt x="113115" y="382137"/>
                </a:cubicBezTo>
                <a:cubicBezTo>
                  <a:pt x="224546" y="549283"/>
                  <a:pt x="67150" y="338327"/>
                  <a:pt x="222298" y="532263"/>
                </a:cubicBezTo>
                <a:cubicBezTo>
                  <a:pt x="276380" y="599865"/>
                  <a:pt x="238812" y="578711"/>
                  <a:pt x="304184" y="600502"/>
                </a:cubicBezTo>
                <a:cubicBezTo>
                  <a:pt x="363483" y="659801"/>
                  <a:pt x="379668" y="688478"/>
                  <a:pt x="440662" y="723331"/>
                </a:cubicBezTo>
                <a:cubicBezTo>
                  <a:pt x="458326" y="733425"/>
                  <a:pt x="477056" y="741528"/>
                  <a:pt x="495253" y="750627"/>
                </a:cubicBezTo>
                <a:cubicBezTo>
                  <a:pt x="528651" y="850825"/>
                  <a:pt x="502203" y="812169"/>
                  <a:pt x="563492" y="873457"/>
                </a:cubicBezTo>
                <a:cubicBezTo>
                  <a:pt x="568041" y="896203"/>
                  <a:pt x="571036" y="919317"/>
                  <a:pt x="577139" y="941696"/>
                </a:cubicBezTo>
                <a:cubicBezTo>
                  <a:pt x="584709" y="969454"/>
                  <a:pt x="604435" y="1023582"/>
                  <a:pt x="604435" y="1023582"/>
                </a:cubicBezTo>
                <a:cubicBezTo>
                  <a:pt x="599886" y="1041779"/>
                  <a:pt x="606394" y="1088577"/>
                  <a:pt x="590787" y="1078173"/>
                </a:cubicBezTo>
                <a:cubicBezTo>
                  <a:pt x="583962" y="1073623"/>
                  <a:pt x="553258" y="962181"/>
                  <a:pt x="549844" y="941696"/>
                </a:cubicBezTo>
                <a:cubicBezTo>
                  <a:pt x="510681" y="706722"/>
                  <a:pt x="564582" y="969262"/>
                  <a:pt x="522548" y="696036"/>
                </a:cubicBezTo>
                <a:cubicBezTo>
                  <a:pt x="519755" y="677883"/>
                  <a:pt x="482567" y="590060"/>
                  <a:pt x="481605" y="586854"/>
                </a:cubicBezTo>
                <a:cubicBezTo>
                  <a:pt x="474939" y="564636"/>
                  <a:pt x="473583" y="541119"/>
                  <a:pt x="467957" y="518615"/>
                </a:cubicBezTo>
                <a:cubicBezTo>
                  <a:pt x="464468" y="504659"/>
                  <a:pt x="458859" y="491320"/>
                  <a:pt x="454310" y="477672"/>
                </a:cubicBezTo>
                <a:cubicBezTo>
                  <a:pt x="449761" y="404884"/>
                  <a:pt x="446256" y="332023"/>
                  <a:pt x="440662" y="259308"/>
                </a:cubicBezTo>
                <a:cubicBezTo>
                  <a:pt x="436220" y="201563"/>
                  <a:pt x="427292" y="103608"/>
                  <a:pt x="413366" y="40943"/>
                </a:cubicBezTo>
                <a:cubicBezTo>
                  <a:pt x="410245" y="26900"/>
                  <a:pt x="404267" y="13648"/>
                  <a:pt x="399718" y="0"/>
                </a:cubicBezTo>
                <a:cubicBezTo>
                  <a:pt x="404267" y="36394"/>
                  <a:pt x="406805" y="73096"/>
                  <a:pt x="413366" y="109182"/>
                </a:cubicBezTo>
                <a:cubicBezTo>
                  <a:pt x="415939" y="123336"/>
                  <a:pt x="423525" y="136169"/>
                  <a:pt x="427014" y="150125"/>
                </a:cubicBezTo>
                <a:cubicBezTo>
                  <a:pt x="432640" y="172629"/>
                  <a:pt x="436387" y="195564"/>
                  <a:pt x="440662" y="218364"/>
                </a:cubicBezTo>
                <a:cubicBezTo>
                  <a:pt x="450035" y="268355"/>
                  <a:pt x="460412" y="318190"/>
                  <a:pt x="467957" y="368490"/>
                </a:cubicBezTo>
                <a:cubicBezTo>
                  <a:pt x="474068" y="409229"/>
                  <a:pt x="477292" y="450350"/>
                  <a:pt x="481605" y="491319"/>
                </a:cubicBezTo>
                <a:cubicBezTo>
                  <a:pt x="486391" y="536787"/>
                  <a:pt x="487737" y="582699"/>
                  <a:pt x="495253" y="627797"/>
                </a:cubicBezTo>
                <a:cubicBezTo>
                  <a:pt x="501420" y="664801"/>
                  <a:pt x="517895" y="699755"/>
                  <a:pt x="522548" y="736979"/>
                </a:cubicBezTo>
                <a:cubicBezTo>
                  <a:pt x="527097" y="773373"/>
                  <a:pt x="529635" y="810075"/>
                  <a:pt x="536196" y="846161"/>
                </a:cubicBezTo>
                <a:cubicBezTo>
                  <a:pt x="538770" y="860315"/>
                  <a:pt x="545892" y="873272"/>
                  <a:pt x="549844" y="887105"/>
                </a:cubicBezTo>
                <a:cubicBezTo>
                  <a:pt x="584123" y="1007081"/>
                  <a:pt x="544413" y="884458"/>
                  <a:pt x="577139" y="982639"/>
                </a:cubicBezTo>
                <a:cubicBezTo>
                  <a:pt x="586238" y="959893"/>
                  <a:pt x="593479" y="936312"/>
                  <a:pt x="604435" y="914400"/>
                </a:cubicBezTo>
                <a:cubicBezTo>
                  <a:pt x="611770" y="899729"/>
                  <a:pt x="624395" y="888128"/>
                  <a:pt x="631730" y="873457"/>
                </a:cubicBezTo>
                <a:cubicBezTo>
                  <a:pt x="638164" y="860590"/>
                  <a:pt x="639711" y="845737"/>
                  <a:pt x="645378" y="832514"/>
                </a:cubicBezTo>
                <a:cubicBezTo>
                  <a:pt x="653392" y="813814"/>
                  <a:pt x="662793" y="795707"/>
                  <a:pt x="672674" y="777922"/>
                </a:cubicBezTo>
                <a:cubicBezTo>
                  <a:pt x="738755" y="658976"/>
                  <a:pt x="686181" y="757662"/>
                  <a:pt x="754560" y="655093"/>
                </a:cubicBezTo>
                <a:cubicBezTo>
                  <a:pt x="769274" y="633022"/>
                  <a:pt x="781856" y="609600"/>
                  <a:pt x="795504" y="586854"/>
                </a:cubicBezTo>
                <a:cubicBezTo>
                  <a:pt x="823905" y="473244"/>
                  <a:pt x="789323" y="585566"/>
                  <a:pt x="836447" y="491319"/>
                </a:cubicBezTo>
                <a:cubicBezTo>
                  <a:pt x="842881" y="478452"/>
                  <a:pt x="843661" y="463243"/>
                  <a:pt x="850095" y="450376"/>
                </a:cubicBezTo>
                <a:cubicBezTo>
                  <a:pt x="861958" y="426650"/>
                  <a:pt x="880061" y="406286"/>
                  <a:pt x="891038" y="382137"/>
                </a:cubicBezTo>
                <a:cubicBezTo>
                  <a:pt x="902944" y="355944"/>
                  <a:pt x="935596" y="277234"/>
                  <a:pt x="918333" y="300251"/>
                </a:cubicBezTo>
                <a:cubicBezTo>
                  <a:pt x="904685" y="318448"/>
                  <a:pt x="889445" y="335553"/>
                  <a:pt x="877390" y="354842"/>
                </a:cubicBezTo>
                <a:cubicBezTo>
                  <a:pt x="866607" y="372094"/>
                  <a:pt x="859975" y="391648"/>
                  <a:pt x="850095" y="409433"/>
                </a:cubicBezTo>
                <a:cubicBezTo>
                  <a:pt x="837213" y="432621"/>
                  <a:pt x="823865" y="455601"/>
                  <a:pt x="809151" y="477672"/>
                </a:cubicBezTo>
                <a:cubicBezTo>
                  <a:pt x="796534" y="496598"/>
                  <a:pt x="779254" y="512379"/>
                  <a:pt x="768208" y="532263"/>
                </a:cubicBezTo>
                <a:cubicBezTo>
                  <a:pt x="756311" y="553679"/>
                  <a:pt x="753068" y="579231"/>
                  <a:pt x="740913" y="600502"/>
                </a:cubicBezTo>
                <a:cubicBezTo>
                  <a:pt x="716499" y="643226"/>
                  <a:pt x="659026" y="723331"/>
                  <a:pt x="659026" y="723331"/>
                </a:cubicBezTo>
                <a:cubicBezTo>
                  <a:pt x="654477" y="741528"/>
                  <a:pt x="653766" y="761145"/>
                  <a:pt x="645378" y="777922"/>
                </a:cubicBezTo>
                <a:cubicBezTo>
                  <a:pt x="630707" y="807264"/>
                  <a:pt x="608984" y="832513"/>
                  <a:pt x="590787" y="859809"/>
                </a:cubicBezTo>
                <a:cubicBezTo>
                  <a:pt x="552207" y="917679"/>
                  <a:pt x="570827" y="886082"/>
                  <a:pt x="536196" y="955343"/>
                </a:cubicBezTo>
                <a:cubicBezTo>
                  <a:pt x="514841" y="891280"/>
                  <a:pt x="508901" y="882992"/>
                  <a:pt x="508901" y="791570"/>
                </a:cubicBezTo>
                <a:cubicBezTo>
                  <a:pt x="508901" y="687599"/>
                  <a:pt x="510688" y="579704"/>
                  <a:pt x="536196" y="477672"/>
                </a:cubicBezTo>
                <a:cubicBezTo>
                  <a:pt x="551584" y="416119"/>
                  <a:pt x="554700" y="440664"/>
                  <a:pt x="590787" y="368490"/>
                </a:cubicBezTo>
                <a:cubicBezTo>
                  <a:pt x="597221" y="355623"/>
                  <a:pt x="599886" y="341194"/>
                  <a:pt x="604435" y="327546"/>
                </a:cubicBezTo>
                <a:cubicBezTo>
                  <a:pt x="599886" y="523164"/>
                  <a:pt x="613005" y="719995"/>
                  <a:pt x="590787" y="914400"/>
                </a:cubicBezTo>
                <a:cubicBezTo>
                  <a:pt x="589167" y="928578"/>
                  <a:pt x="525549" y="730834"/>
                  <a:pt x="522548" y="723331"/>
                </a:cubicBezTo>
                <a:cubicBezTo>
                  <a:pt x="514992" y="704441"/>
                  <a:pt x="502396" y="687789"/>
                  <a:pt x="495253" y="668740"/>
                </a:cubicBezTo>
                <a:cubicBezTo>
                  <a:pt x="475048" y="614860"/>
                  <a:pt x="457826" y="559892"/>
                  <a:pt x="440662" y="504967"/>
                </a:cubicBezTo>
                <a:cubicBezTo>
                  <a:pt x="435067" y="487064"/>
                  <a:pt x="433600" y="467939"/>
                  <a:pt x="427014" y="450376"/>
                </a:cubicBezTo>
                <a:cubicBezTo>
                  <a:pt x="325866" y="180653"/>
                  <a:pt x="453823" y="558107"/>
                  <a:pt x="386071" y="354842"/>
                </a:cubicBezTo>
                <a:cubicBezTo>
                  <a:pt x="318446" y="523901"/>
                  <a:pt x="348761" y="421188"/>
                  <a:pt x="372423" y="764275"/>
                </a:cubicBezTo>
                <a:cubicBezTo>
                  <a:pt x="373714" y="782988"/>
                  <a:pt x="380918" y="800831"/>
                  <a:pt x="386071" y="818866"/>
                </a:cubicBezTo>
                <a:cubicBezTo>
                  <a:pt x="390023" y="832698"/>
                  <a:pt x="399718" y="874195"/>
                  <a:pt x="399718" y="859809"/>
                </a:cubicBezTo>
                <a:cubicBezTo>
                  <a:pt x="399718" y="841052"/>
                  <a:pt x="391224" y="823253"/>
                  <a:pt x="386071" y="805218"/>
                </a:cubicBezTo>
                <a:cubicBezTo>
                  <a:pt x="377416" y="774926"/>
                  <a:pt x="362696" y="734783"/>
                  <a:pt x="345127" y="709684"/>
                </a:cubicBezTo>
                <a:cubicBezTo>
                  <a:pt x="324752" y="680576"/>
                  <a:pt x="299635" y="655093"/>
                  <a:pt x="276889" y="627797"/>
                </a:cubicBezTo>
                <a:cubicBezTo>
                  <a:pt x="217424" y="479137"/>
                  <a:pt x="291009" y="651411"/>
                  <a:pt x="181354" y="450376"/>
                </a:cubicBezTo>
                <a:cubicBezTo>
                  <a:pt x="174465" y="437747"/>
                  <a:pt x="173374" y="422656"/>
                  <a:pt x="167707" y="409433"/>
                </a:cubicBezTo>
                <a:cubicBezTo>
                  <a:pt x="159693" y="390733"/>
                  <a:pt x="149510" y="373039"/>
                  <a:pt x="140411" y="354842"/>
                </a:cubicBezTo>
                <a:cubicBezTo>
                  <a:pt x="154059" y="413982"/>
                  <a:pt x="165908" y="473567"/>
                  <a:pt x="181354" y="532263"/>
                </a:cubicBezTo>
                <a:cubicBezTo>
                  <a:pt x="188676" y="560088"/>
                  <a:pt x="194153" y="589297"/>
                  <a:pt x="208650" y="614149"/>
                </a:cubicBezTo>
                <a:cubicBezTo>
                  <a:pt x="226553" y="644840"/>
                  <a:pt x="257180" y="666472"/>
                  <a:pt x="276889" y="696036"/>
                </a:cubicBezTo>
                <a:cubicBezTo>
                  <a:pt x="302870" y="735007"/>
                  <a:pt x="322921" y="777627"/>
                  <a:pt x="345127" y="818866"/>
                </a:cubicBezTo>
                <a:cubicBezTo>
                  <a:pt x="354773" y="836779"/>
                  <a:pt x="359183" y="858010"/>
                  <a:pt x="372423" y="873457"/>
                </a:cubicBezTo>
                <a:cubicBezTo>
                  <a:pt x="405473" y="912015"/>
                  <a:pt x="426338" y="914175"/>
                  <a:pt x="467957" y="928048"/>
                </a:cubicBezTo>
                <a:cubicBezTo>
                  <a:pt x="464321" y="909867"/>
                  <a:pt x="453688" y="842022"/>
                  <a:pt x="440662" y="818866"/>
                </a:cubicBezTo>
                <a:cubicBezTo>
                  <a:pt x="367727" y="689203"/>
                  <a:pt x="315761" y="595536"/>
                  <a:pt x="195002" y="504967"/>
                </a:cubicBezTo>
                <a:cubicBezTo>
                  <a:pt x="128902" y="455392"/>
                  <a:pt x="161990" y="471217"/>
                  <a:pt x="99468" y="450376"/>
                </a:cubicBezTo>
                <a:cubicBezTo>
                  <a:pt x="117665" y="473122"/>
                  <a:pt x="134238" y="497269"/>
                  <a:pt x="154059" y="518615"/>
                </a:cubicBezTo>
                <a:cubicBezTo>
                  <a:pt x="193459" y="561046"/>
                  <a:pt x="235946" y="600502"/>
                  <a:pt x="276889" y="641445"/>
                </a:cubicBezTo>
                <a:lnTo>
                  <a:pt x="345127" y="709684"/>
                </a:lnTo>
                <a:cubicBezTo>
                  <a:pt x="515596" y="880153"/>
                  <a:pt x="428116" y="837429"/>
                  <a:pt x="577139" y="887105"/>
                </a:cubicBezTo>
                <a:cubicBezTo>
                  <a:pt x="590787" y="900753"/>
                  <a:pt x="602024" y="917342"/>
                  <a:pt x="618083" y="928048"/>
                </a:cubicBezTo>
                <a:cubicBezTo>
                  <a:pt x="630053" y="936028"/>
                  <a:pt x="656205" y="955803"/>
                  <a:pt x="659026" y="941696"/>
                </a:cubicBezTo>
                <a:cubicBezTo>
                  <a:pt x="664668" y="913482"/>
                  <a:pt x="641563" y="886849"/>
                  <a:pt x="631730" y="859809"/>
                </a:cubicBezTo>
                <a:cubicBezTo>
                  <a:pt x="623358" y="836785"/>
                  <a:pt x="611475" y="815035"/>
                  <a:pt x="604435" y="791570"/>
                </a:cubicBezTo>
                <a:cubicBezTo>
                  <a:pt x="597282" y="767726"/>
                  <a:pt x="580379" y="660883"/>
                  <a:pt x="577139" y="641445"/>
                </a:cubicBezTo>
                <a:cubicBezTo>
                  <a:pt x="581688" y="623248"/>
                  <a:pt x="572992" y="592786"/>
                  <a:pt x="590787" y="586854"/>
                </a:cubicBezTo>
                <a:cubicBezTo>
                  <a:pt x="606662" y="581562"/>
                  <a:pt x="629911" y="663284"/>
                  <a:pt x="631730" y="668740"/>
                </a:cubicBezTo>
                <a:cubicBezTo>
                  <a:pt x="636279" y="741528"/>
                  <a:pt x="625343" y="816981"/>
                  <a:pt x="645378" y="887105"/>
                </a:cubicBezTo>
                <a:cubicBezTo>
                  <a:pt x="649884" y="902876"/>
                  <a:pt x="675237" y="871900"/>
                  <a:pt x="686321" y="859809"/>
                </a:cubicBezTo>
                <a:cubicBezTo>
                  <a:pt x="765569" y="773357"/>
                  <a:pt x="791583" y="729212"/>
                  <a:pt x="850095" y="641445"/>
                </a:cubicBezTo>
                <a:cubicBezTo>
                  <a:pt x="859193" y="614149"/>
                  <a:pt x="893349" y="535618"/>
                  <a:pt x="877390" y="559558"/>
                </a:cubicBezTo>
                <a:cubicBezTo>
                  <a:pt x="868292" y="573206"/>
                  <a:pt x="858061" y="586163"/>
                  <a:pt x="850095" y="600502"/>
                </a:cubicBezTo>
                <a:cubicBezTo>
                  <a:pt x="835274" y="627179"/>
                  <a:pt x="826652" y="657387"/>
                  <a:pt x="809151" y="682388"/>
                </a:cubicBezTo>
                <a:cubicBezTo>
                  <a:pt x="794393" y="703470"/>
                  <a:pt x="769778" y="716227"/>
                  <a:pt x="754560" y="736979"/>
                </a:cubicBezTo>
                <a:cubicBezTo>
                  <a:pt x="719483" y="784811"/>
                  <a:pt x="689543" y="836243"/>
                  <a:pt x="659026" y="887105"/>
                </a:cubicBezTo>
                <a:cubicBezTo>
                  <a:pt x="572442" y="1031411"/>
                  <a:pt x="694172" y="858576"/>
                  <a:pt x="590787" y="982639"/>
                </a:cubicBezTo>
                <a:cubicBezTo>
                  <a:pt x="580286" y="995240"/>
                  <a:pt x="563492" y="1039984"/>
                  <a:pt x="563492" y="1023582"/>
                </a:cubicBezTo>
                <a:cubicBezTo>
                  <a:pt x="563492" y="975637"/>
                  <a:pt x="601779" y="963090"/>
                  <a:pt x="631730" y="941696"/>
                </a:cubicBezTo>
                <a:cubicBezTo>
                  <a:pt x="729567" y="871812"/>
                  <a:pt x="655947" y="920634"/>
                  <a:pt x="781856" y="805218"/>
                </a:cubicBezTo>
                <a:cubicBezTo>
                  <a:pt x="861997" y="731756"/>
                  <a:pt x="836735" y="773694"/>
                  <a:pt x="904686" y="696036"/>
                </a:cubicBezTo>
                <a:cubicBezTo>
                  <a:pt x="919664" y="678918"/>
                  <a:pt x="961713" y="657529"/>
                  <a:pt x="945629" y="641445"/>
                </a:cubicBezTo>
                <a:lnTo>
                  <a:pt x="863742" y="723331"/>
                </a:lnTo>
                <a:cubicBezTo>
                  <a:pt x="816232" y="767187"/>
                  <a:pt x="762276" y="803584"/>
                  <a:pt x="713617" y="846161"/>
                </a:cubicBezTo>
                <a:cubicBezTo>
                  <a:pt x="689408" y="867344"/>
                  <a:pt x="668124" y="891654"/>
                  <a:pt x="645378" y="914400"/>
                </a:cubicBezTo>
                <a:cubicBezTo>
                  <a:pt x="636280" y="932597"/>
                  <a:pt x="632469" y="954605"/>
                  <a:pt x="618083" y="968991"/>
                </a:cubicBezTo>
                <a:cubicBezTo>
                  <a:pt x="603697" y="983377"/>
                  <a:pt x="569926" y="1015588"/>
                  <a:pt x="563492" y="996287"/>
                </a:cubicBezTo>
                <a:cubicBezTo>
                  <a:pt x="472913" y="724551"/>
                  <a:pt x="637468" y="793484"/>
                  <a:pt x="508901" y="750627"/>
                </a:cubicBezTo>
                <a:cubicBezTo>
                  <a:pt x="490704" y="777923"/>
                  <a:pt x="471503" y="804575"/>
                  <a:pt x="454310" y="832514"/>
                </a:cubicBezTo>
                <a:cubicBezTo>
                  <a:pt x="435087" y="863750"/>
                  <a:pt x="430820" y="908609"/>
                  <a:pt x="399718" y="928048"/>
                </a:cubicBezTo>
                <a:cubicBezTo>
                  <a:pt x="382465" y="938831"/>
                  <a:pt x="363324" y="909851"/>
                  <a:pt x="345127" y="900752"/>
                </a:cubicBezTo>
                <a:cubicBezTo>
                  <a:pt x="293277" y="822976"/>
                  <a:pt x="340931" y="886057"/>
                  <a:pt x="235945" y="791570"/>
                </a:cubicBezTo>
                <a:cubicBezTo>
                  <a:pt x="181579" y="742641"/>
                  <a:pt x="182379" y="738346"/>
                  <a:pt x="140411" y="682388"/>
                </a:cubicBezTo>
                <a:cubicBezTo>
                  <a:pt x="144960" y="700585"/>
                  <a:pt x="144409" y="720895"/>
                  <a:pt x="154059" y="736979"/>
                </a:cubicBezTo>
                <a:cubicBezTo>
                  <a:pt x="172340" y="767447"/>
                  <a:pt x="197174" y="793742"/>
                  <a:pt x="222298" y="818866"/>
                </a:cubicBezTo>
                <a:cubicBezTo>
                  <a:pt x="233896" y="830464"/>
                  <a:pt x="249176" y="837722"/>
                  <a:pt x="263241" y="846161"/>
                </a:cubicBezTo>
                <a:cubicBezTo>
                  <a:pt x="294691" y="865031"/>
                  <a:pt x="327325" y="881882"/>
                  <a:pt x="358775" y="900752"/>
                </a:cubicBezTo>
                <a:cubicBezTo>
                  <a:pt x="424918" y="940438"/>
                  <a:pt x="372553" y="918993"/>
                  <a:pt x="440662" y="941696"/>
                </a:cubicBezTo>
                <a:cubicBezTo>
                  <a:pt x="458859" y="937147"/>
                  <a:pt x="483999" y="943054"/>
                  <a:pt x="495253" y="928048"/>
                </a:cubicBezTo>
                <a:cubicBezTo>
                  <a:pt x="504662" y="915503"/>
                  <a:pt x="457382" y="848953"/>
                  <a:pt x="454310" y="846161"/>
                </a:cubicBezTo>
                <a:cubicBezTo>
                  <a:pt x="345651" y="747380"/>
                  <a:pt x="350135" y="748899"/>
                  <a:pt x="222298" y="723331"/>
                </a:cubicBezTo>
                <a:cubicBezTo>
                  <a:pt x="208191" y="720510"/>
                  <a:pt x="249593" y="732430"/>
                  <a:pt x="263241" y="736979"/>
                </a:cubicBezTo>
                <a:cubicBezTo>
                  <a:pt x="375831" y="821422"/>
                  <a:pt x="460320" y="893658"/>
                  <a:pt x="604435" y="941696"/>
                </a:cubicBezTo>
                <a:cubicBezTo>
                  <a:pt x="631730" y="950794"/>
                  <a:pt x="712055" y="981858"/>
                  <a:pt x="686321" y="968991"/>
                </a:cubicBezTo>
                <a:cubicBezTo>
                  <a:pt x="558676" y="905170"/>
                  <a:pt x="714910" y="988051"/>
                  <a:pt x="563492" y="887105"/>
                </a:cubicBezTo>
                <a:cubicBezTo>
                  <a:pt x="546564" y="875820"/>
                  <a:pt x="526565" y="869903"/>
                  <a:pt x="508901" y="859809"/>
                </a:cubicBezTo>
                <a:cubicBezTo>
                  <a:pt x="494659" y="851671"/>
                  <a:pt x="467957" y="832514"/>
                  <a:pt x="467957" y="832514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495800" y="3200400"/>
            <a:ext cx="990600" cy="990600"/>
          </a:xfrm>
          <a:prstGeom prst="ellipse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267200" y="3200400"/>
            <a:ext cx="768824" cy="634621"/>
          </a:xfrm>
          <a:custGeom>
            <a:avLst/>
            <a:gdLst>
              <a:gd name="connsiteX0" fmla="*/ 0 w 682388"/>
              <a:gd name="connsiteY0" fmla="*/ 136478 h 586854"/>
              <a:gd name="connsiteX1" fmla="*/ 532263 w 682388"/>
              <a:gd name="connsiteY1" fmla="*/ 586854 h 586854"/>
              <a:gd name="connsiteX2" fmla="*/ 682388 w 682388"/>
              <a:gd name="connsiteY2" fmla="*/ 272955 h 586854"/>
              <a:gd name="connsiteX3" fmla="*/ 68239 w 682388"/>
              <a:gd name="connsiteY3" fmla="*/ 0 h 586854"/>
              <a:gd name="connsiteX4" fmla="*/ 0 w 682388"/>
              <a:gd name="connsiteY4" fmla="*/ 136478 h 58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88" h="586854">
                <a:moveTo>
                  <a:pt x="0" y="136478"/>
                </a:moveTo>
                <a:lnTo>
                  <a:pt x="532263" y="586854"/>
                </a:lnTo>
                <a:lnTo>
                  <a:pt x="682388" y="272955"/>
                </a:lnTo>
                <a:lnTo>
                  <a:pt x="68239" y="0"/>
                </a:lnTo>
                <a:lnTo>
                  <a:pt x="0" y="136478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3124200" y="2438400"/>
            <a:ext cx="1447800" cy="11430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00400" y="2286000"/>
            <a:ext cx="1447800" cy="10668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62800" y="4800600"/>
            <a:ext cx="1371600" cy="1295400"/>
          </a:xfrm>
          <a:prstGeom prst="ellipse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yellowtang.org/images/three_protein_fi_be_c_la_784.jpg"/>
          <p:cNvPicPr>
            <a:picLocks noChangeAspect="1" noChangeArrowheads="1"/>
          </p:cNvPicPr>
          <p:nvPr/>
        </p:nvPicPr>
        <p:blipFill>
          <a:blip r:embed="rId2" cstate="print"/>
          <a:srcRect l="55621" t="46416" r="6509" b="34471"/>
          <a:stretch>
            <a:fillRect/>
          </a:stretch>
        </p:blipFill>
        <p:spPr bwMode="auto">
          <a:xfrm rot="1928530">
            <a:off x="5156289" y="4295966"/>
            <a:ext cx="2438400" cy="533400"/>
          </a:xfrm>
          <a:prstGeom prst="rect">
            <a:avLst/>
          </a:prstGeom>
          <a:noFill/>
        </p:spPr>
      </p:pic>
      <p:sp>
        <p:nvSpPr>
          <p:cNvPr id="26" name="Oval 25"/>
          <p:cNvSpPr/>
          <p:nvPr/>
        </p:nvSpPr>
        <p:spPr>
          <a:xfrm>
            <a:off x="8077200" y="5562600"/>
            <a:ext cx="152400" cy="152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0" y="2057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membrane: Protects the cell, and allows some materials to pass through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19400" y="4724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Cytoskeleton: Gives the cell structure and shape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304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Hole 2: Tunnels </a:t>
            </a:r>
            <a:r>
              <a:rPr lang="en-US" dirty="0" smtClean="0"/>
              <a:t>of love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LeRoy Technology</dc:creator>
  <cp:lastModifiedBy>LeRoy Technology</cp:lastModifiedBy>
  <cp:revision>20</cp:revision>
  <dcterms:created xsi:type="dcterms:W3CDTF">2012-09-26T19:03:30Z</dcterms:created>
  <dcterms:modified xsi:type="dcterms:W3CDTF">2012-10-02T14:27:17Z</dcterms:modified>
</cp:coreProperties>
</file>