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8BA1-B48E-4AD1-B3DB-65873FEF1146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C230C-0987-4055-AEE4-710D6ECDB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8BA1-B48E-4AD1-B3DB-65873FEF1146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C230C-0987-4055-AEE4-710D6ECDB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8BA1-B48E-4AD1-B3DB-65873FEF1146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C230C-0987-4055-AEE4-710D6ECDB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8BA1-B48E-4AD1-B3DB-65873FEF1146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C230C-0987-4055-AEE4-710D6ECDB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8BA1-B48E-4AD1-B3DB-65873FEF1146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C230C-0987-4055-AEE4-710D6ECDB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8BA1-B48E-4AD1-B3DB-65873FEF1146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C230C-0987-4055-AEE4-710D6ECDB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8BA1-B48E-4AD1-B3DB-65873FEF1146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C230C-0987-4055-AEE4-710D6ECDB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8BA1-B48E-4AD1-B3DB-65873FEF1146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C230C-0987-4055-AEE4-710D6ECDB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8BA1-B48E-4AD1-B3DB-65873FEF1146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C230C-0987-4055-AEE4-710D6ECDB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8BA1-B48E-4AD1-B3DB-65873FEF1146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C230C-0987-4055-AEE4-710D6ECDB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8BA1-B48E-4AD1-B3DB-65873FEF1146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C230C-0987-4055-AEE4-710D6ECDB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88BA1-B48E-4AD1-B3DB-65873FEF1146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C230C-0987-4055-AEE4-710D6ECDB9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57200" y="-1085850"/>
            <a:ext cx="10591800" cy="7943850"/>
          </a:xfrm>
          <a:prstGeom prst="rect">
            <a:avLst/>
          </a:prstGeom>
        </p:spPr>
      </p:pic>
      <p:pic>
        <p:nvPicPr>
          <p:cNvPr id="1026" name="Picture 2" descr="http://upload.wikimedia.org/wikipedia/commons/thumb/9/9c/Chloroplast_diagram.svg/300px-Chloroplast_diagram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276600"/>
            <a:ext cx="895350" cy="632714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9/9c/Chloroplast_diagram.svg/300px-Chloroplast_diagram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4343400"/>
            <a:ext cx="1094834" cy="773683"/>
          </a:xfrm>
          <a:prstGeom prst="rect">
            <a:avLst/>
          </a:prstGeom>
          <a:noFill/>
        </p:spPr>
      </p:pic>
      <p:pic>
        <p:nvPicPr>
          <p:cNvPr id="1030" name="Picture 6" descr="http://upload.wikimedia.org/wikipedia/commons/thumb/9/9c/Chloroplast_diagram.svg/300px-Chloroplast_diagram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3200400"/>
            <a:ext cx="940279" cy="664464"/>
          </a:xfrm>
          <a:prstGeom prst="rect">
            <a:avLst/>
          </a:prstGeom>
          <a:noFill/>
        </p:spPr>
      </p:pic>
      <p:pic>
        <p:nvPicPr>
          <p:cNvPr id="1032" name="Picture 8" descr="http://upload.wikimedia.org/wikipedia/commons/thumb/9/9c/Chloroplast_diagram.svg/300px-Chloroplast_diagram.sv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990600" y="3962400"/>
            <a:ext cx="914400" cy="578866"/>
          </a:xfrm>
          <a:prstGeom prst="rect">
            <a:avLst/>
          </a:prstGeom>
          <a:noFill/>
        </p:spPr>
      </p:pic>
      <p:pic>
        <p:nvPicPr>
          <p:cNvPr id="1034" name="Picture 10" descr="http://upload.wikimedia.org/wikipedia/commons/thumb/9/9c/Chloroplast_diagram.svg/300px-Chloroplast_diagram.sv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4343400"/>
            <a:ext cx="990600" cy="700024"/>
          </a:xfrm>
          <a:prstGeom prst="rect">
            <a:avLst/>
          </a:prstGeom>
          <a:noFill/>
        </p:spPr>
      </p:pic>
      <p:pic>
        <p:nvPicPr>
          <p:cNvPr id="1036" name="Picture 12" descr="http://upload.wikimedia.org/wikipedia/commons/thumb/9/9c/Chloroplast_diagram.svg/300px-Chloroplast_diagram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5638800" y="3352800"/>
            <a:ext cx="1371600" cy="969264"/>
          </a:xfrm>
          <a:prstGeom prst="rect">
            <a:avLst/>
          </a:prstGeom>
          <a:noFill/>
        </p:spPr>
      </p:pic>
      <p:cxnSp>
        <p:nvCxnSpPr>
          <p:cNvPr id="12" name="Straight Arrow Connector 11"/>
          <p:cNvCxnSpPr/>
          <p:nvPr/>
        </p:nvCxnSpPr>
        <p:spPr>
          <a:xfrm rot="16200000" flipH="1">
            <a:off x="-38100" y="2628900"/>
            <a:ext cx="1524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-304800" y="205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Chloroplast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400800" y="22098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wall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 flipV="1">
            <a:off x="5791200" y="2514600"/>
            <a:ext cx="838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800600" y="39624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Y FIRST MINI JOLF HOLE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685800" y="0"/>
            <a:ext cx="10140502" cy="7010401"/>
          </a:xfrm>
          <a:ln>
            <a:solidFill>
              <a:schemeClr val="tx1"/>
            </a:solidFill>
          </a:ln>
        </p:spPr>
      </p:pic>
      <p:pic>
        <p:nvPicPr>
          <p:cNvPr id="1026" name="Picture 2" descr="http://www.brooklyn.cuny.edu/bc/ahp/MBG/MBG3/CB.vacuo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581400"/>
            <a:ext cx="1409700" cy="140970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 rot="5400000">
            <a:off x="2171700" y="4076700"/>
            <a:ext cx="2057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2286000" y="685800"/>
            <a:ext cx="3429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864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LYSOSOME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LCUSD#2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LeRoy Technology</dc:creator>
  <cp:lastModifiedBy>LeRoy Technology</cp:lastModifiedBy>
  <cp:revision>3</cp:revision>
  <dcterms:created xsi:type="dcterms:W3CDTF">2012-10-01T18:51:07Z</dcterms:created>
  <dcterms:modified xsi:type="dcterms:W3CDTF">2012-10-01T19:07:27Z</dcterms:modified>
</cp:coreProperties>
</file>